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3"/>
  </p:sldMasterIdLst>
  <p:notesMasterIdLst>
    <p:notesMasterId r:id="rId44"/>
  </p:notesMasterIdLst>
  <p:sldIdLst>
    <p:sldId id="287" r:id="rId4"/>
    <p:sldId id="289" r:id="rId5"/>
    <p:sldId id="258" r:id="rId6"/>
    <p:sldId id="259" r:id="rId7"/>
    <p:sldId id="304" r:id="rId8"/>
    <p:sldId id="288" r:id="rId9"/>
    <p:sldId id="271" r:id="rId10"/>
    <p:sldId id="276" r:id="rId11"/>
    <p:sldId id="291" r:id="rId12"/>
    <p:sldId id="260" r:id="rId13"/>
    <p:sldId id="310" r:id="rId14"/>
    <p:sldId id="311" r:id="rId15"/>
    <p:sldId id="290" r:id="rId16"/>
    <p:sldId id="269" r:id="rId17"/>
    <p:sldId id="262" r:id="rId18"/>
    <p:sldId id="292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296" r:id="rId28"/>
    <p:sldId id="327" r:id="rId29"/>
    <p:sldId id="329" r:id="rId30"/>
    <p:sldId id="330" r:id="rId31"/>
    <p:sldId id="331" r:id="rId32"/>
    <p:sldId id="332" r:id="rId33"/>
    <p:sldId id="333" r:id="rId34"/>
    <p:sldId id="320" r:id="rId35"/>
    <p:sldId id="334" r:id="rId36"/>
    <p:sldId id="335" r:id="rId37"/>
    <p:sldId id="336" r:id="rId38"/>
    <p:sldId id="337" r:id="rId39"/>
    <p:sldId id="338" r:id="rId40"/>
    <p:sldId id="339" r:id="rId41"/>
    <p:sldId id="309" r:id="rId42"/>
    <p:sldId id="281" r:id="rId43"/>
  </p:sldIdLst>
  <p:sldSz cx="9144000" cy="5143500" type="screen16x9"/>
  <p:notesSz cx="6858000" cy="9144000"/>
  <p:embeddedFontLst>
    <p:embeddedFont>
      <p:font typeface="Lato" panose="020F0502020204030203" pitchFamily="34" charset="0"/>
      <p:regular r:id="rId45"/>
      <p:bold r:id="rId46"/>
      <p:italic r:id="rId47"/>
      <p:boldItalic r:id="rId48"/>
    </p:embeddedFont>
    <p:embeddedFont>
      <p:font typeface="Montserrat Black" panose="00000A00000000000000" pitchFamily="2" charset="0"/>
      <p:bold r:id="rId49"/>
      <p:boldItalic r:id="rId50"/>
    </p:embeddedFont>
    <p:embeddedFont>
      <p:font typeface="Montserrat ExtraBold" panose="00000900000000000000" pitchFamily="2" charset="0"/>
      <p:bold r:id="rId51"/>
      <p:boldItalic r:id="rId52"/>
    </p:embeddedFont>
    <p:embeddedFont>
      <p:font typeface="Nunito" pitchFamily="2" charset="0"/>
      <p:regular r:id="rId53"/>
      <p:bold r:id="rId54"/>
      <p:italic r:id="rId55"/>
      <p:boldItalic r:id="rId56"/>
    </p:embeddedFont>
    <p:embeddedFont>
      <p:font typeface="Poppins" panose="020B0502040204020203" pitchFamily="2" charset="0"/>
      <p:regular r:id="rId57"/>
      <p:bold r:id="rId58"/>
      <p:italic r:id="rId59"/>
      <p:boldItalic r:id="rId60"/>
    </p:embeddedFont>
    <p:embeddedFont>
      <p:font typeface="Roboto Condensed Light" panose="020F0502020204030204" pitchFamily="2" charset="0"/>
      <p:regular r:id="rId61"/>
      <p: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0BF941-9167-2EA9-90A9-66CA61AB7936}" v="2" dt="2024-03-08T03:06:34.909"/>
  </p1510:revLst>
</p1510:revInfo>
</file>

<file path=ppt/tableStyles.xml><?xml version="1.0" encoding="utf-8"?>
<a:tblStyleLst xmlns:a="http://schemas.openxmlformats.org/drawingml/2006/main" def="{21F2E79E-C998-4289-A09F-AE4739666B9D}">
  <a:tblStyle styleId="{21F2E79E-C998-4289-A09F-AE4739666B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font" Target="fonts/font17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7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606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ee52578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ee52578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>
          <a:extLst>
            <a:ext uri="{FF2B5EF4-FFF2-40B4-BE49-F238E27FC236}">
              <a16:creationId xmlns:a16="http://schemas.microsoft.com/office/drawing/2014/main" id="{CA2B7615-6F77-1CB3-1F01-660063FC0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ee525784_0_10:notes">
            <a:extLst>
              <a:ext uri="{FF2B5EF4-FFF2-40B4-BE49-F238E27FC236}">
                <a16:creationId xmlns:a16="http://schemas.microsoft.com/office/drawing/2014/main" id="{03614DED-158F-1262-4A11-07D7BC687D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ee525784_0_10:notes">
            <a:extLst>
              <a:ext uri="{FF2B5EF4-FFF2-40B4-BE49-F238E27FC236}">
                <a16:creationId xmlns:a16="http://schemas.microsoft.com/office/drawing/2014/main" id="{EF781BDE-A139-D727-888B-96E98499EA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209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>
          <a:extLst>
            <a:ext uri="{FF2B5EF4-FFF2-40B4-BE49-F238E27FC236}">
              <a16:creationId xmlns:a16="http://schemas.microsoft.com/office/drawing/2014/main" id="{81726C93-9809-5EB5-B7F4-AE47279DE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ee525784_0_10:notes">
            <a:extLst>
              <a:ext uri="{FF2B5EF4-FFF2-40B4-BE49-F238E27FC236}">
                <a16:creationId xmlns:a16="http://schemas.microsoft.com/office/drawing/2014/main" id="{A363BF54-A33C-B2C3-EBF9-BE46883A1C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ee525784_0_10:notes">
            <a:extLst>
              <a:ext uri="{FF2B5EF4-FFF2-40B4-BE49-F238E27FC236}">
                <a16:creationId xmlns:a16="http://schemas.microsoft.com/office/drawing/2014/main" id="{6B866F26-F0AA-CAE6-1297-6A791657A8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5368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8a2563ee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e8a2563ee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210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e8a2563eec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e8a2563eec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e8a2563ee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e8a2563ee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e947cfb9df_0_23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e947cfb9df_0_23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182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>
          <a:extLst>
            <a:ext uri="{FF2B5EF4-FFF2-40B4-BE49-F238E27FC236}">
              <a16:creationId xmlns:a16="http://schemas.microsoft.com/office/drawing/2014/main" id="{1C2173DF-6F33-2B6F-3CC1-08A779A9B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e947cfb9df_0_23760:notes">
            <a:extLst>
              <a:ext uri="{FF2B5EF4-FFF2-40B4-BE49-F238E27FC236}">
                <a16:creationId xmlns:a16="http://schemas.microsoft.com/office/drawing/2014/main" id="{40679C26-CFEE-3F26-63B7-FABAB7AC96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e947cfb9df_0_23760:notes">
            <a:extLst>
              <a:ext uri="{FF2B5EF4-FFF2-40B4-BE49-F238E27FC236}">
                <a16:creationId xmlns:a16="http://schemas.microsoft.com/office/drawing/2014/main" id="{AC4553AF-BD15-506F-4386-9E003D311D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766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>
          <a:extLst>
            <a:ext uri="{FF2B5EF4-FFF2-40B4-BE49-F238E27FC236}">
              <a16:creationId xmlns:a16="http://schemas.microsoft.com/office/drawing/2014/main" id="{925240AB-C69C-29C1-01A6-C694A4F75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e947cfb9df_0_23760:notes">
            <a:extLst>
              <a:ext uri="{FF2B5EF4-FFF2-40B4-BE49-F238E27FC236}">
                <a16:creationId xmlns:a16="http://schemas.microsoft.com/office/drawing/2014/main" id="{5EEEB697-B4B0-A46F-E9AF-C0FAFE0AA4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e947cfb9df_0_23760:notes">
            <a:extLst>
              <a:ext uri="{FF2B5EF4-FFF2-40B4-BE49-F238E27FC236}">
                <a16:creationId xmlns:a16="http://schemas.microsoft.com/office/drawing/2014/main" id="{2242B81C-57B5-B62D-66D1-E998800F03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254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>
          <a:extLst>
            <a:ext uri="{FF2B5EF4-FFF2-40B4-BE49-F238E27FC236}">
              <a16:creationId xmlns:a16="http://schemas.microsoft.com/office/drawing/2014/main" id="{4404BE38-5471-51EF-33DF-542145D5F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e947cfb9df_0_23760:notes">
            <a:extLst>
              <a:ext uri="{FF2B5EF4-FFF2-40B4-BE49-F238E27FC236}">
                <a16:creationId xmlns:a16="http://schemas.microsoft.com/office/drawing/2014/main" id="{0F704BB8-2C8E-B351-4E4A-51D0727755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e947cfb9df_0_23760:notes">
            <a:extLst>
              <a:ext uri="{FF2B5EF4-FFF2-40B4-BE49-F238E27FC236}">
                <a16:creationId xmlns:a16="http://schemas.microsoft.com/office/drawing/2014/main" id="{9129599E-3340-5625-4958-3BDB069D60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258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e8a2563ee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e8a2563eec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3238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>
          <a:extLst>
            <a:ext uri="{FF2B5EF4-FFF2-40B4-BE49-F238E27FC236}">
              <a16:creationId xmlns:a16="http://schemas.microsoft.com/office/drawing/2014/main" id="{4B3DA51F-31FC-4F54-3E11-30D8D7D49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e947cfb9df_0_23760:notes">
            <a:extLst>
              <a:ext uri="{FF2B5EF4-FFF2-40B4-BE49-F238E27FC236}">
                <a16:creationId xmlns:a16="http://schemas.microsoft.com/office/drawing/2014/main" id="{D67C5E62-3335-58AF-30E8-235DCBD431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e947cfb9df_0_23760:notes">
            <a:extLst>
              <a:ext uri="{FF2B5EF4-FFF2-40B4-BE49-F238E27FC236}">
                <a16:creationId xmlns:a16="http://schemas.microsoft.com/office/drawing/2014/main" id="{0B8A7063-BEC5-7DB2-26DA-CDF00CC92F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271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>
          <a:extLst>
            <a:ext uri="{FF2B5EF4-FFF2-40B4-BE49-F238E27FC236}">
              <a16:creationId xmlns:a16="http://schemas.microsoft.com/office/drawing/2014/main" id="{ADB2380F-2899-77B5-D3CB-E59D61C87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e947cfb9df_0_23760:notes">
            <a:extLst>
              <a:ext uri="{FF2B5EF4-FFF2-40B4-BE49-F238E27FC236}">
                <a16:creationId xmlns:a16="http://schemas.microsoft.com/office/drawing/2014/main" id="{4818FDCE-64B1-4755-ED1D-86D6786DED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e947cfb9df_0_23760:notes">
            <a:extLst>
              <a:ext uri="{FF2B5EF4-FFF2-40B4-BE49-F238E27FC236}">
                <a16:creationId xmlns:a16="http://schemas.microsoft.com/office/drawing/2014/main" id="{8B88DD48-554D-5F79-DE4B-E9DCD41888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946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>
          <a:extLst>
            <a:ext uri="{FF2B5EF4-FFF2-40B4-BE49-F238E27FC236}">
              <a16:creationId xmlns:a16="http://schemas.microsoft.com/office/drawing/2014/main" id="{E2F61D71-069E-FF7B-C22B-BD4CA05EB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e947cfb9df_0_23760:notes">
            <a:extLst>
              <a:ext uri="{FF2B5EF4-FFF2-40B4-BE49-F238E27FC236}">
                <a16:creationId xmlns:a16="http://schemas.microsoft.com/office/drawing/2014/main" id="{A3DA23A0-391F-4316-EBA6-D3BEB83383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e947cfb9df_0_23760:notes">
            <a:extLst>
              <a:ext uri="{FF2B5EF4-FFF2-40B4-BE49-F238E27FC236}">
                <a16:creationId xmlns:a16="http://schemas.microsoft.com/office/drawing/2014/main" id="{FF3A4A0C-0790-6DEB-8B2D-4E4F46BFBB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4315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>
          <a:extLst>
            <a:ext uri="{FF2B5EF4-FFF2-40B4-BE49-F238E27FC236}">
              <a16:creationId xmlns:a16="http://schemas.microsoft.com/office/drawing/2014/main" id="{19D14DAB-2A59-F238-1A83-E2A4665D5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e947cfb9df_0_23760:notes">
            <a:extLst>
              <a:ext uri="{FF2B5EF4-FFF2-40B4-BE49-F238E27FC236}">
                <a16:creationId xmlns:a16="http://schemas.microsoft.com/office/drawing/2014/main" id="{C6BADA17-6270-B491-292E-3668CEE52E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e947cfb9df_0_23760:notes">
            <a:extLst>
              <a:ext uri="{FF2B5EF4-FFF2-40B4-BE49-F238E27FC236}">
                <a16:creationId xmlns:a16="http://schemas.microsoft.com/office/drawing/2014/main" id="{B5CED9FC-CF57-8AE5-C50D-5ADECCA55B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410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>
          <a:extLst>
            <a:ext uri="{FF2B5EF4-FFF2-40B4-BE49-F238E27FC236}">
              <a16:creationId xmlns:a16="http://schemas.microsoft.com/office/drawing/2014/main" id="{ADFE8642-5E5F-E3A4-0052-E57EC843E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e8a2563eec_0_85:notes">
            <a:extLst>
              <a:ext uri="{FF2B5EF4-FFF2-40B4-BE49-F238E27FC236}">
                <a16:creationId xmlns:a16="http://schemas.microsoft.com/office/drawing/2014/main" id="{6A0EC402-5863-0E39-33F6-6B1ED44390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e8a2563eec_0_85:notes">
            <a:extLst>
              <a:ext uri="{FF2B5EF4-FFF2-40B4-BE49-F238E27FC236}">
                <a16:creationId xmlns:a16="http://schemas.microsoft.com/office/drawing/2014/main" id="{0430E635-416F-0F41-1A3B-BBBFC6FA9A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9799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e8a2563ee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e8a2563ee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599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>
          <a:extLst>
            <a:ext uri="{FF2B5EF4-FFF2-40B4-BE49-F238E27FC236}">
              <a16:creationId xmlns:a16="http://schemas.microsoft.com/office/drawing/2014/main" id="{19D14DAB-2A59-F238-1A83-E2A4665D5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e947cfb9df_0_23760:notes">
            <a:extLst>
              <a:ext uri="{FF2B5EF4-FFF2-40B4-BE49-F238E27FC236}">
                <a16:creationId xmlns:a16="http://schemas.microsoft.com/office/drawing/2014/main" id="{C6BADA17-6270-B491-292E-3668CEE52E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e947cfb9df_0_23760:notes">
            <a:extLst>
              <a:ext uri="{FF2B5EF4-FFF2-40B4-BE49-F238E27FC236}">
                <a16:creationId xmlns:a16="http://schemas.microsoft.com/office/drawing/2014/main" id="{B5CED9FC-CF57-8AE5-C50D-5ADECCA55B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8154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>
          <a:extLst>
            <a:ext uri="{FF2B5EF4-FFF2-40B4-BE49-F238E27FC236}">
              <a16:creationId xmlns:a16="http://schemas.microsoft.com/office/drawing/2014/main" id="{19D14DAB-2A59-F238-1A83-E2A4665D5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e947cfb9df_0_23760:notes">
            <a:extLst>
              <a:ext uri="{FF2B5EF4-FFF2-40B4-BE49-F238E27FC236}">
                <a16:creationId xmlns:a16="http://schemas.microsoft.com/office/drawing/2014/main" id="{C6BADA17-6270-B491-292E-3668CEE52E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e947cfb9df_0_23760:notes">
            <a:extLst>
              <a:ext uri="{FF2B5EF4-FFF2-40B4-BE49-F238E27FC236}">
                <a16:creationId xmlns:a16="http://schemas.microsoft.com/office/drawing/2014/main" id="{B5CED9FC-CF57-8AE5-C50D-5ADECCA55B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3386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>
          <a:extLst>
            <a:ext uri="{FF2B5EF4-FFF2-40B4-BE49-F238E27FC236}">
              <a16:creationId xmlns:a16="http://schemas.microsoft.com/office/drawing/2014/main" id="{19D14DAB-2A59-F238-1A83-E2A4665D5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e947cfb9df_0_23760:notes">
            <a:extLst>
              <a:ext uri="{FF2B5EF4-FFF2-40B4-BE49-F238E27FC236}">
                <a16:creationId xmlns:a16="http://schemas.microsoft.com/office/drawing/2014/main" id="{C6BADA17-6270-B491-292E-3668CEE52E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e947cfb9df_0_23760:notes">
            <a:extLst>
              <a:ext uri="{FF2B5EF4-FFF2-40B4-BE49-F238E27FC236}">
                <a16:creationId xmlns:a16="http://schemas.microsoft.com/office/drawing/2014/main" id="{B5CED9FC-CF57-8AE5-C50D-5ADECCA55B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140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>
          <a:extLst>
            <a:ext uri="{FF2B5EF4-FFF2-40B4-BE49-F238E27FC236}">
              <a16:creationId xmlns:a16="http://schemas.microsoft.com/office/drawing/2014/main" id="{19D14DAB-2A59-F238-1A83-E2A4665D5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e947cfb9df_0_23760:notes">
            <a:extLst>
              <a:ext uri="{FF2B5EF4-FFF2-40B4-BE49-F238E27FC236}">
                <a16:creationId xmlns:a16="http://schemas.microsoft.com/office/drawing/2014/main" id="{C6BADA17-6270-B491-292E-3668CEE52E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e947cfb9df_0_23760:notes">
            <a:extLst>
              <a:ext uri="{FF2B5EF4-FFF2-40B4-BE49-F238E27FC236}">
                <a16:creationId xmlns:a16="http://schemas.microsoft.com/office/drawing/2014/main" id="{B5CED9FC-CF57-8AE5-C50D-5ADECCA55B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225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e7ee52578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e7ee52578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>
          <a:extLst>
            <a:ext uri="{FF2B5EF4-FFF2-40B4-BE49-F238E27FC236}">
              <a16:creationId xmlns:a16="http://schemas.microsoft.com/office/drawing/2014/main" id="{19D14DAB-2A59-F238-1A83-E2A4665D5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e947cfb9df_0_23760:notes">
            <a:extLst>
              <a:ext uri="{FF2B5EF4-FFF2-40B4-BE49-F238E27FC236}">
                <a16:creationId xmlns:a16="http://schemas.microsoft.com/office/drawing/2014/main" id="{C6BADA17-6270-B491-292E-3668CEE52E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e947cfb9df_0_23760:notes">
            <a:extLst>
              <a:ext uri="{FF2B5EF4-FFF2-40B4-BE49-F238E27FC236}">
                <a16:creationId xmlns:a16="http://schemas.microsoft.com/office/drawing/2014/main" id="{B5CED9FC-CF57-8AE5-C50D-5ADECCA55B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571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>
          <a:extLst>
            <a:ext uri="{FF2B5EF4-FFF2-40B4-BE49-F238E27FC236}">
              <a16:creationId xmlns:a16="http://schemas.microsoft.com/office/drawing/2014/main" id="{19D14DAB-2A59-F238-1A83-E2A4665D5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e947cfb9df_0_23760:notes">
            <a:extLst>
              <a:ext uri="{FF2B5EF4-FFF2-40B4-BE49-F238E27FC236}">
                <a16:creationId xmlns:a16="http://schemas.microsoft.com/office/drawing/2014/main" id="{C6BADA17-6270-B491-292E-3668CEE52E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e947cfb9df_0_23760:notes">
            <a:extLst>
              <a:ext uri="{FF2B5EF4-FFF2-40B4-BE49-F238E27FC236}">
                <a16:creationId xmlns:a16="http://schemas.microsoft.com/office/drawing/2014/main" id="{B5CED9FC-CF57-8AE5-C50D-5ADECCA55B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357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>
          <a:extLst>
            <a:ext uri="{FF2B5EF4-FFF2-40B4-BE49-F238E27FC236}">
              <a16:creationId xmlns:a16="http://schemas.microsoft.com/office/drawing/2014/main" id="{858907F3-5EB3-315E-6E1C-2581AF5DB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e8a2563eec_0_85:notes">
            <a:extLst>
              <a:ext uri="{FF2B5EF4-FFF2-40B4-BE49-F238E27FC236}">
                <a16:creationId xmlns:a16="http://schemas.microsoft.com/office/drawing/2014/main" id="{D7FCDFEA-5560-7E67-5706-09905D2605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e8a2563eec_0_85:notes">
            <a:extLst>
              <a:ext uri="{FF2B5EF4-FFF2-40B4-BE49-F238E27FC236}">
                <a16:creationId xmlns:a16="http://schemas.microsoft.com/office/drawing/2014/main" id="{62F491D9-EB01-7384-3807-0DDE688BEC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6357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e8a2563ee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e8a2563ee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906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>
          <a:extLst>
            <a:ext uri="{FF2B5EF4-FFF2-40B4-BE49-F238E27FC236}">
              <a16:creationId xmlns:a16="http://schemas.microsoft.com/office/drawing/2014/main" id="{19D14DAB-2A59-F238-1A83-E2A4665D5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e947cfb9df_0_23760:notes">
            <a:extLst>
              <a:ext uri="{FF2B5EF4-FFF2-40B4-BE49-F238E27FC236}">
                <a16:creationId xmlns:a16="http://schemas.microsoft.com/office/drawing/2014/main" id="{C6BADA17-6270-B491-292E-3668CEE52E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e947cfb9df_0_23760:notes">
            <a:extLst>
              <a:ext uri="{FF2B5EF4-FFF2-40B4-BE49-F238E27FC236}">
                <a16:creationId xmlns:a16="http://schemas.microsoft.com/office/drawing/2014/main" id="{B5CED9FC-CF57-8AE5-C50D-5ADECCA55B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408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>
          <a:extLst>
            <a:ext uri="{FF2B5EF4-FFF2-40B4-BE49-F238E27FC236}">
              <a16:creationId xmlns:a16="http://schemas.microsoft.com/office/drawing/2014/main" id="{19D14DAB-2A59-F238-1A83-E2A4665D5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e947cfb9df_0_23760:notes">
            <a:extLst>
              <a:ext uri="{FF2B5EF4-FFF2-40B4-BE49-F238E27FC236}">
                <a16:creationId xmlns:a16="http://schemas.microsoft.com/office/drawing/2014/main" id="{C6BADA17-6270-B491-292E-3668CEE52E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e947cfb9df_0_23760:notes">
            <a:extLst>
              <a:ext uri="{FF2B5EF4-FFF2-40B4-BE49-F238E27FC236}">
                <a16:creationId xmlns:a16="http://schemas.microsoft.com/office/drawing/2014/main" id="{B5CED9FC-CF57-8AE5-C50D-5ADECCA55B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9848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>
          <a:extLst>
            <a:ext uri="{FF2B5EF4-FFF2-40B4-BE49-F238E27FC236}">
              <a16:creationId xmlns:a16="http://schemas.microsoft.com/office/drawing/2014/main" id="{19D14DAB-2A59-F238-1A83-E2A4665D5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e947cfb9df_0_23760:notes">
            <a:extLst>
              <a:ext uri="{FF2B5EF4-FFF2-40B4-BE49-F238E27FC236}">
                <a16:creationId xmlns:a16="http://schemas.microsoft.com/office/drawing/2014/main" id="{C6BADA17-6270-B491-292E-3668CEE52E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e947cfb9df_0_23760:notes">
            <a:extLst>
              <a:ext uri="{FF2B5EF4-FFF2-40B4-BE49-F238E27FC236}">
                <a16:creationId xmlns:a16="http://schemas.microsoft.com/office/drawing/2014/main" id="{B5CED9FC-CF57-8AE5-C50D-5ADECCA55B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0207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>
          <a:extLst>
            <a:ext uri="{FF2B5EF4-FFF2-40B4-BE49-F238E27FC236}">
              <a16:creationId xmlns:a16="http://schemas.microsoft.com/office/drawing/2014/main" id="{19D14DAB-2A59-F238-1A83-E2A4665D5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e947cfb9df_0_23760:notes">
            <a:extLst>
              <a:ext uri="{FF2B5EF4-FFF2-40B4-BE49-F238E27FC236}">
                <a16:creationId xmlns:a16="http://schemas.microsoft.com/office/drawing/2014/main" id="{C6BADA17-6270-B491-292E-3668CEE52E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e947cfb9df_0_23760:notes">
            <a:extLst>
              <a:ext uri="{FF2B5EF4-FFF2-40B4-BE49-F238E27FC236}">
                <a16:creationId xmlns:a16="http://schemas.microsoft.com/office/drawing/2014/main" id="{B5CED9FC-CF57-8AE5-C50D-5ADECCA55B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6263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>
          <a:extLst>
            <a:ext uri="{FF2B5EF4-FFF2-40B4-BE49-F238E27FC236}">
              <a16:creationId xmlns:a16="http://schemas.microsoft.com/office/drawing/2014/main" id="{19D14DAB-2A59-F238-1A83-E2A4665D5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e947cfb9df_0_23760:notes">
            <a:extLst>
              <a:ext uri="{FF2B5EF4-FFF2-40B4-BE49-F238E27FC236}">
                <a16:creationId xmlns:a16="http://schemas.microsoft.com/office/drawing/2014/main" id="{C6BADA17-6270-B491-292E-3668CEE52E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e947cfb9df_0_23760:notes">
            <a:extLst>
              <a:ext uri="{FF2B5EF4-FFF2-40B4-BE49-F238E27FC236}">
                <a16:creationId xmlns:a16="http://schemas.microsoft.com/office/drawing/2014/main" id="{B5CED9FC-CF57-8AE5-C50D-5ADECCA55B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6836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e8a2563ee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e8a2563eec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750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e7ee525784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e7ee525784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e8a2563eec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e8a2563eec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ee52578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ee52578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699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669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e8a2563ee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e8a2563ee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e8a2563eec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e8a2563eec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e8a2563ee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e8a2563ee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173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8475" y="1279600"/>
            <a:ext cx="4577400" cy="2041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8375" y="3461000"/>
            <a:ext cx="45774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"/>
          <p:cNvSpPr txBox="1">
            <a:spLocks noGrp="1"/>
          </p:cNvSpPr>
          <p:nvPr>
            <p:ph type="title"/>
          </p:nvPr>
        </p:nvSpPr>
        <p:spPr>
          <a:xfrm>
            <a:off x="728375" y="530525"/>
            <a:ext cx="6103200" cy="48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title" idx="2"/>
          </p:nvPr>
        </p:nvSpPr>
        <p:spPr>
          <a:xfrm>
            <a:off x="957700" y="2765100"/>
            <a:ext cx="2274900" cy="4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7" name="Google Shape;207;p15"/>
          <p:cNvSpPr txBox="1">
            <a:spLocks noGrp="1"/>
          </p:cNvSpPr>
          <p:nvPr>
            <p:ph type="subTitle" idx="1"/>
          </p:nvPr>
        </p:nvSpPr>
        <p:spPr>
          <a:xfrm>
            <a:off x="957700" y="3251938"/>
            <a:ext cx="2274900" cy="8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title" idx="3"/>
          </p:nvPr>
        </p:nvSpPr>
        <p:spPr>
          <a:xfrm>
            <a:off x="5933025" y="2765100"/>
            <a:ext cx="2220900" cy="4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subTitle" idx="4"/>
          </p:nvPr>
        </p:nvSpPr>
        <p:spPr>
          <a:xfrm>
            <a:off x="3434550" y="3251938"/>
            <a:ext cx="2274900" cy="8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5"/>
          <p:cNvSpPr txBox="1">
            <a:spLocks noGrp="1"/>
          </p:cNvSpPr>
          <p:nvPr>
            <p:ph type="title" idx="5"/>
          </p:nvPr>
        </p:nvSpPr>
        <p:spPr>
          <a:xfrm>
            <a:off x="3434550" y="2765100"/>
            <a:ext cx="2274900" cy="4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1" name="Google Shape;211;p15"/>
          <p:cNvSpPr txBox="1">
            <a:spLocks noGrp="1"/>
          </p:cNvSpPr>
          <p:nvPr>
            <p:ph type="subTitle" idx="6"/>
          </p:nvPr>
        </p:nvSpPr>
        <p:spPr>
          <a:xfrm>
            <a:off x="5933025" y="3251950"/>
            <a:ext cx="2220900" cy="8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15"/>
          <p:cNvGrpSpPr/>
          <p:nvPr/>
        </p:nvGrpSpPr>
        <p:grpSpPr>
          <a:xfrm>
            <a:off x="8471650" y="59575"/>
            <a:ext cx="2460600" cy="2460600"/>
            <a:chOff x="6266400" y="1454750"/>
            <a:chExt cx="2460600" cy="2460600"/>
          </a:xfrm>
        </p:grpSpPr>
        <p:sp>
          <p:nvSpPr>
            <p:cNvPr id="213" name="Google Shape;213;p15"/>
            <p:cNvSpPr/>
            <p:nvPr/>
          </p:nvSpPr>
          <p:spPr>
            <a:xfrm>
              <a:off x="6266400" y="1454750"/>
              <a:ext cx="2460600" cy="246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6374550" y="1562900"/>
              <a:ext cx="2244300" cy="224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15"/>
          <p:cNvGrpSpPr/>
          <p:nvPr/>
        </p:nvGrpSpPr>
        <p:grpSpPr>
          <a:xfrm rot="5400000">
            <a:off x="-680950" y="4025550"/>
            <a:ext cx="2141700" cy="363300"/>
            <a:chOff x="6942775" y="4780200"/>
            <a:chExt cx="2141700" cy="363300"/>
          </a:xfrm>
        </p:grpSpPr>
        <p:grpSp>
          <p:nvGrpSpPr>
            <p:cNvPr id="216" name="Google Shape;216;p15"/>
            <p:cNvGrpSpPr/>
            <p:nvPr/>
          </p:nvGrpSpPr>
          <p:grpSpPr>
            <a:xfrm>
              <a:off x="6942775" y="4780200"/>
              <a:ext cx="2141700" cy="363300"/>
              <a:chOff x="5868550" y="4416675"/>
              <a:chExt cx="2141700" cy="363300"/>
            </a:xfrm>
          </p:grpSpPr>
          <p:sp>
            <p:nvSpPr>
              <p:cNvPr id="217" name="Google Shape;217;p15"/>
              <p:cNvSpPr/>
              <p:nvPr/>
            </p:nvSpPr>
            <p:spPr>
              <a:xfrm>
                <a:off x="5868550" y="4416675"/>
                <a:ext cx="2141700" cy="3633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8" name="Google Shape;218;p15"/>
              <p:cNvCxnSpPr/>
              <p:nvPr/>
            </p:nvCxnSpPr>
            <p:spPr>
              <a:xfrm>
                <a:off x="6029325" y="4706300"/>
                <a:ext cx="1819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19" name="Google Shape;219;p15"/>
            <p:cNvSpPr txBox="1"/>
            <p:nvPr/>
          </p:nvSpPr>
          <p:spPr>
            <a:xfrm>
              <a:off x="7094425" y="4817850"/>
              <a:ext cx="1838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Kickoff Meeting</a:t>
              </a:r>
              <a:endParaRPr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220" name="Google Shape;220;p15"/>
          <p:cNvGrpSpPr/>
          <p:nvPr/>
        </p:nvGrpSpPr>
        <p:grpSpPr>
          <a:xfrm rot="-5400000">
            <a:off x="8093550" y="1913742"/>
            <a:ext cx="1838400" cy="1458600"/>
            <a:chOff x="4477350" y="3143692"/>
            <a:chExt cx="1838400" cy="1458600"/>
          </a:xfrm>
        </p:grpSpPr>
        <p:grpSp>
          <p:nvGrpSpPr>
            <p:cNvPr id="221" name="Google Shape;221;p15"/>
            <p:cNvGrpSpPr/>
            <p:nvPr/>
          </p:nvGrpSpPr>
          <p:grpSpPr>
            <a:xfrm>
              <a:off x="4655100" y="3143692"/>
              <a:ext cx="1482900" cy="1458600"/>
              <a:chOff x="4546425" y="2739542"/>
              <a:chExt cx="1482900" cy="1458600"/>
            </a:xfrm>
          </p:grpSpPr>
          <p:sp>
            <p:nvSpPr>
              <p:cNvPr id="222" name="Google Shape;222;p15"/>
              <p:cNvSpPr/>
              <p:nvPr/>
            </p:nvSpPr>
            <p:spPr>
              <a:xfrm rot="6746415">
                <a:off x="4735768" y="2894731"/>
                <a:ext cx="1104213" cy="1148222"/>
              </a:xfrm>
              <a:prstGeom prst="chord">
                <a:avLst>
                  <a:gd name="adj1" fmla="val 2700000"/>
                  <a:gd name="adj2" fmla="val 1620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4726700" y="2990600"/>
                <a:ext cx="1119300" cy="1009800"/>
              </a:xfrm>
              <a:prstGeom prst="arc">
                <a:avLst>
                  <a:gd name="adj1" fmla="val 10901795"/>
                  <a:gd name="adj2" fmla="val 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" name="Google Shape;224;p15"/>
            <p:cNvSpPr txBox="1"/>
            <p:nvPr/>
          </p:nvSpPr>
          <p:spPr>
            <a:xfrm>
              <a:off x="4477350" y="3770825"/>
              <a:ext cx="1838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20.08.21</a:t>
              </a:r>
              <a:endParaRPr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728375" y="1435831"/>
            <a:ext cx="3101100" cy="982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8"/>
          <p:cNvSpPr txBox="1">
            <a:spLocks noGrp="1"/>
          </p:cNvSpPr>
          <p:nvPr>
            <p:ph type="subTitle" idx="1"/>
          </p:nvPr>
        </p:nvSpPr>
        <p:spPr>
          <a:xfrm>
            <a:off x="728375" y="2503875"/>
            <a:ext cx="3233400" cy="11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0" name="Google Shape;270;p18"/>
          <p:cNvGrpSpPr/>
          <p:nvPr/>
        </p:nvGrpSpPr>
        <p:grpSpPr>
          <a:xfrm>
            <a:off x="728375" y="4249675"/>
            <a:ext cx="2141700" cy="363300"/>
            <a:chOff x="6942775" y="4780200"/>
            <a:chExt cx="2141700" cy="363300"/>
          </a:xfrm>
        </p:grpSpPr>
        <p:grpSp>
          <p:nvGrpSpPr>
            <p:cNvPr id="271" name="Google Shape;271;p18"/>
            <p:cNvGrpSpPr/>
            <p:nvPr/>
          </p:nvGrpSpPr>
          <p:grpSpPr>
            <a:xfrm>
              <a:off x="6942775" y="4780200"/>
              <a:ext cx="2141700" cy="363300"/>
              <a:chOff x="5868550" y="4416675"/>
              <a:chExt cx="2141700" cy="363300"/>
            </a:xfrm>
          </p:grpSpPr>
          <p:sp>
            <p:nvSpPr>
              <p:cNvPr id="272" name="Google Shape;272;p18"/>
              <p:cNvSpPr/>
              <p:nvPr/>
            </p:nvSpPr>
            <p:spPr>
              <a:xfrm>
                <a:off x="5868550" y="4416675"/>
                <a:ext cx="2141700" cy="3633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3" name="Google Shape;273;p18"/>
              <p:cNvCxnSpPr/>
              <p:nvPr/>
            </p:nvCxnSpPr>
            <p:spPr>
              <a:xfrm>
                <a:off x="6029325" y="4706300"/>
                <a:ext cx="1819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74" name="Google Shape;274;p18"/>
            <p:cNvSpPr txBox="1"/>
            <p:nvPr/>
          </p:nvSpPr>
          <p:spPr>
            <a:xfrm>
              <a:off x="7094425" y="4817850"/>
              <a:ext cx="1838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Kickoff Meeting</a:t>
              </a:r>
              <a:endParaRPr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275" name="Google Shape;275;p18"/>
          <p:cNvGrpSpPr/>
          <p:nvPr/>
        </p:nvGrpSpPr>
        <p:grpSpPr>
          <a:xfrm rot="10800000">
            <a:off x="7088150" y="-522333"/>
            <a:ext cx="1838400" cy="1458600"/>
            <a:chOff x="4477350" y="3143692"/>
            <a:chExt cx="1838400" cy="1458600"/>
          </a:xfrm>
        </p:grpSpPr>
        <p:grpSp>
          <p:nvGrpSpPr>
            <p:cNvPr id="276" name="Google Shape;276;p18"/>
            <p:cNvGrpSpPr/>
            <p:nvPr/>
          </p:nvGrpSpPr>
          <p:grpSpPr>
            <a:xfrm>
              <a:off x="4655100" y="3143692"/>
              <a:ext cx="1482900" cy="1458600"/>
              <a:chOff x="4546425" y="2739542"/>
              <a:chExt cx="1482900" cy="1458600"/>
            </a:xfrm>
          </p:grpSpPr>
          <p:sp>
            <p:nvSpPr>
              <p:cNvPr id="277" name="Google Shape;277;p18"/>
              <p:cNvSpPr/>
              <p:nvPr/>
            </p:nvSpPr>
            <p:spPr>
              <a:xfrm rot="6746415">
                <a:off x="4735768" y="2894731"/>
                <a:ext cx="1104213" cy="1148222"/>
              </a:xfrm>
              <a:prstGeom prst="chord">
                <a:avLst>
                  <a:gd name="adj1" fmla="val 2700000"/>
                  <a:gd name="adj2" fmla="val 1620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8"/>
              <p:cNvSpPr/>
              <p:nvPr/>
            </p:nvSpPr>
            <p:spPr>
              <a:xfrm>
                <a:off x="4726700" y="2990600"/>
                <a:ext cx="1119300" cy="1009800"/>
              </a:xfrm>
              <a:prstGeom prst="arc">
                <a:avLst>
                  <a:gd name="adj1" fmla="val 10901795"/>
                  <a:gd name="adj2" fmla="val 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9" name="Google Shape;279;p18"/>
            <p:cNvSpPr txBox="1"/>
            <p:nvPr/>
          </p:nvSpPr>
          <p:spPr>
            <a:xfrm>
              <a:off x="4477350" y="3770825"/>
              <a:ext cx="1838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20.08.21</a:t>
              </a:r>
              <a:endParaRPr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3"/>
          <p:cNvSpPr txBox="1">
            <a:spLocks noGrp="1"/>
          </p:cNvSpPr>
          <p:nvPr>
            <p:ph type="title"/>
          </p:nvPr>
        </p:nvSpPr>
        <p:spPr>
          <a:xfrm>
            <a:off x="728375" y="530525"/>
            <a:ext cx="4251000" cy="48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55" name="Google Shape;355;p23"/>
          <p:cNvGrpSpPr/>
          <p:nvPr/>
        </p:nvGrpSpPr>
        <p:grpSpPr>
          <a:xfrm rot="120419">
            <a:off x="6709817" y="-1164051"/>
            <a:ext cx="1925124" cy="1925124"/>
            <a:chOff x="6266400" y="1454750"/>
            <a:chExt cx="2460600" cy="2460600"/>
          </a:xfrm>
        </p:grpSpPr>
        <p:sp>
          <p:nvSpPr>
            <p:cNvPr id="356" name="Google Shape;356;p23"/>
            <p:cNvSpPr/>
            <p:nvPr/>
          </p:nvSpPr>
          <p:spPr>
            <a:xfrm>
              <a:off x="6266400" y="1454750"/>
              <a:ext cx="2460600" cy="2460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6374550" y="1562900"/>
              <a:ext cx="2244300" cy="224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23"/>
          <p:cNvGrpSpPr/>
          <p:nvPr/>
        </p:nvGrpSpPr>
        <p:grpSpPr>
          <a:xfrm rot="5400000">
            <a:off x="-1658550" y="2849500"/>
            <a:ext cx="2186100" cy="2186100"/>
            <a:chOff x="6819425" y="2416200"/>
            <a:chExt cx="2186100" cy="2186100"/>
          </a:xfrm>
        </p:grpSpPr>
        <p:grpSp>
          <p:nvGrpSpPr>
            <p:cNvPr id="359" name="Google Shape;359;p23"/>
            <p:cNvGrpSpPr/>
            <p:nvPr/>
          </p:nvGrpSpPr>
          <p:grpSpPr>
            <a:xfrm>
              <a:off x="6819425" y="2416200"/>
              <a:ext cx="2186100" cy="2186100"/>
              <a:chOff x="3805450" y="360825"/>
              <a:chExt cx="2186100" cy="2186100"/>
            </a:xfrm>
          </p:grpSpPr>
          <p:sp>
            <p:nvSpPr>
              <p:cNvPr id="360" name="Google Shape;360;p23"/>
              <p:cNvSpPr/>
              <p:nvPr/>
            </p:nvSpPr>
            <p:spPr>
              <a:xfrm>
                <a:off x="3805450" y="360825"/>
                <a:ext cx="2186100" cy="2186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3"/>
              <p:cNvSpPr/>
              <p:nvPr/>
            </p:nvSpPr>
            <p:spPr>
              <a:xfrm>
                <a:off x="3878800" y="403150"/>
                <a:ext cx="2039400" cy="20505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62" name="Google Shape;362;p23"/>
              <p:cNvCxnSpPr/>
              <p:nvPr/>
            </p:nvCxnSpPr>
            <p:spPr>
              <a:xfrm>
                <a:off x="3885425" y="652375"/>
                <a:ext cx="2035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63" name="Google Shape;363;p23"/>
            <p:cNvSpPr txBox="1"/>
            <p:nvPr/>
          </p:nvSpPr>
          <p:spPr>
            <a:xfrm>
              <a:off x="6999925" y="2460300"/>
              <a:ext cx="1838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Business</a:t>
              </a:r>
              <a:endParaRPr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364" name="Google Shape;364;p23"/>
            <p:cNvSpPr txBox="1"/>
            <p:nvPr/>
          </p:nvSpPr>
          <p:spPr>
            <a:xfrm>
              <a:off x="6993275" y="2703300"/>
              <a:ext cx="1838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Meeting</a:t>
              </a:r>
              <a:endParaRPr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365" name="Google Shape;365;p23"/>
          <p:cNvGrpSpPr/>
          <p:nvPr/>
        </p:nvGrpSpPr>
        <p:grpSpPr>
          <a:xfrm rot="10800000">
            <a:off x="7626000" y="-537970"/>
            <a:ext cx="1838400" cy="1458600"/>
            <a:chOff x="4477350" y="3143692"/>
            <a:chExt cx="1838400" cy="1458600"/>
          </a:xfrm>
        </p:grpSpPr>
        <p:grpSp>
          <p:nvGrpSpPr>
            <p:cNvPr id="366" name="Google Shape;366;p23"/>
            <p:cNvGrpSpPr/>
            <p:nvPr/>
          </p:nvGrpSpPr>
          <p:grpSpPr>
            <a:xfrm>
              <a:off x="4655100" y="3143692"/>
              <a:ext cx="1482900" cy="1458600"/>
              <a:chOff x="4546425" y="2739542"/>
              <a:chExt cx="1482900" cy="1458600"/>
            </a:xfrm>
          </p:grpSpPr>
          <p:sp>
            <p:nvSpPr>
              <p:cNvPr id="367" name="Google Shape;367;p23"/>
              <p:cNvSpPr/>
              <p:nvPr/>
            </p:nvSpPr>
            <p:spPr>
              <a:xfrm rot="6746415">
                <a:off x="4735768" y="2894731"/>
                <a:ext cx="1104213" cy="1148222"/>
              </a:xfrm>
              <a:prstGeom prst="chord">
                <a:avLst>
                  <a:gd name="adj1" fmla="val 2700000"/>
                  <a:gd name="adj2" fmla="val 1620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3"/>
              <p:cNvSpPr/>
              <p:nvPr/>
            </p:nvSpPr>
            <p:spPr>
              <a:xfrm>
                <a:off x="4726700" y="2990600"/>
                <a:ext cx="1119300" cy="1009800"/>
              </a:xfrm>
              <a:prstGeom prst="arc">
                <a:avLst>
                  <a:gd name="adj1" fmla="val 10901795"/>
                  <a:gd name="adj2" fmla="val 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9" name="Google Shape;369;p23"/>
            <p:cNvSpPr txBox="1"/>
            <p:nvPr/>
          </p:nvSpPr>
          <p:spPr>
            <a:xfrm>
              <a:off x="4477350" y="3770825"/>
              <a:ext cx="1838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20.08.21</a:t>
              </a:r>
              <a:endParaRPr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5"/>
          <p:cNvSpPr txBox="1">
            <a:spLocks noGrp="1"/>
          </p:cNvSpPr>
          <p:nvPr>
            <p:ph type="title"/>
          </p:nvPr>
        </p:nvSpPr>
        <p:spPr>
          <a:xfrm>
            <a:off x="728375" y="530525"/>
            <a:ext cx="3308400" cy="958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5"/>
          <p:cNvSpPr txBox="1">
            <a:spLocks noGrp="1"/>
          </p:cNvSpPr>
          <p:nvPr>
            <p:ph type="subTitle" idx="1"/>
          </p:nvPr>
        </p:nvSpPr>
        <p:spPr>
          <a:xfrm>
            <a:off x="728375" y="1627063"/>
            <a:ext cx="3594600" cy="12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5"/>
          <p:cNvSpPr txBox="1"/>
          <p:nvPr/>
        </p:nvSpPr>
        <p:spPr>
          <a:xfrm>
            <a:off x="728375" y="4190325"/>
            <a:ext cx="42714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1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26"/>
          <p:cNvGrpSpPr/>
          <p:nvPr/>
        </p:nvGrpSpPr>
        <p:grpSpPr>
          <a:xfrm rot="10800000">
            <a:off x="438931" y="-1235684"/>
            <a:ext cx="1925080" cy="1925080"/>
            <a:chOff x="3805450" y="360825"/>
            <a:chExt cx="2186100" cy="2186100"/>
          </a:xfrm>
        </p:grpSpPr>
        <p:sp>
          <p:nvSpPr>
            <p:cNvPr id="387" name="Google Shape;387;p26"/>
            <p:cNvSpPr/>
            <p:nvPr/>
          </p:nvSpPr>
          <p:spPr>
            <a:xfrm>
              <a:off x="3805450" y="360825"/>
              <a:ext cx="2186100" cy="218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3878800" y="403150"/>
              <a:ext cx="2039400" cy="2050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9" name="Google Shape;389;p26"/>
            <p:cNvCxnSpPr/>
            <p:nvPr/>
          </p:nvCxnSpPr>
          <p:spPr>
            <a:xfrm>
              <a:off x="3885425" y="652375"/>
              <a:ext cx="203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0" name="Google Shape;390;p26"/>
          <p:cNvGrpSpPr/>
          <p:nvPr/>
        </p:nvGrpSpPr>
        <p:grpSpPr>
          <a:xfrm>
            <a:off x="1978000" y="439675"/>
            <a:ext cx="2141700" cy="363300"/>
            <a:chOff x="6942775" y="4780200"/>
            <a:chExt cx="2141700" cy="363300"/>
          </a:xfrm>
        </p:grpSpPr>
        <p:grpSp>
          <p:nvGrpSpPr>
            <p:cNvPr id="391" name="Google Shape;391;p26"/>
            <p:cNvGrpSpPr/>
            <p:nvPr/>
          </p:nvGrpSpPr>
          <p:grpSpPr>
            <a:xfrm>
              <a:off x="6942775" y="4780200"/>
              <a:ext cx="2141700" cy="363300"/>
              <a:chOff x="5868550" y="4416675"/>
              <a:chExt cx="2141700" cy="363300"/>
            </a:xfrm>
          </p:grpSpPr>
          <p:sp>
            <p:nvSpPr>
              <p:cNvPr id="392" name="Google Shape;392;p26"/>
              <p:cNvSpPr/>
              <p:nvPr/>
            </p:nvSpPr>
            <p:spPr>
              <a:xfrm>
                <a:off x="5868550" y="4416675"/>
                <a:ext cx="2141700" cy="3633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3" name="Google Shape;393;p26"/>
              <p:cNvCxnSpPr/>
              <p:nvPr/>
            </p:nvCxnSpPr>
            <p:spPr>
              <a:xfrm>
                <a:off x="6029325" y="4706300"/>
                <a:ext cx="1819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94" name="Google Shape;394;p26"/>
            <p:cNvSpPr txBox="1"/>
            <p:nvPr/>
          </p:nvSpPr>
          <p:spPr>
            <a:xfrm>
              <a:off x="7094425" y="4817850"/>
              <a:ext cx="1838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Kickoff Meeting</a:t>
              </a:r>
              <a:endParaRPr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395" name="Google Shape;395;p26"/>
          <p:cNvGrpSpPr/>
          <p:nvPr/>
        </p:nvGrpSpPr>
        <p:grpSpPr>
          <a:xfrm rot="5400000">
            <a:off x="6093059" y="4397459"/>
            <a:ext cx="2460600" cy="2460600"/>
            <a:chOff x="6266400" y="1454750"/>
            <a:chExt cx="2460600" cy="2460600"/>
          </a:xfrm>
        </p:grpSpPr>
        <p:sp>
          <p:nvSpPr>
            <p:cNvPr id="396" name="Google Shape;396;p26"/>
            <p:cNvSpPr/>
            <p:nvPr/>
          </p:nvSpPr>
          <p:spPr>
            <a:xfrm>
              <a:off x="6266400" y="1454750"/>
              <a:ext cx="2460600" cy="2460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6374550" y="1562900"/>
              <a:ext cx="2244300" cy="224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26"/>
          <p:cNvGrpSpPr/>
          <p:nvPr/>
        </p:nvGrpSpPr>
        <p:grpSpPr>
          <a:xfrm>
            <a:off x="5050991" y="4209259"/>
            <a:ext cx="1838400" cy="1458600"/>
            <a:chOff x="4477350" y="3143692"/>
            <a:chExt cx="1838400" cy="1458600"/>
          </a:xfrm>
        </p:grpSpPr>
        <p:grpSp>
          <p:nvGrpSpPr>
            <p:cNvPr id="399" name="Google Shape;399;p26"/>
            <p:cNvGrpSpPr/>
            <p:nvPr/>
          </p:nvGrpSpPr>
          <p:grpSpPr>
            <a:xfrm>
              <a:off x="4655100" y="3143692"/>
              <a:ext cx="1482900" cy="1458600"/>
              <a:chOff x="4546425" y="2739542"/>
              <a:chExt cx="1482900" cy="1458600"/>
            </a:xfrm>
          </p:grpSpPr>
          <p:sp>
            <p:nvSpPr>
              <p:cNvPr id="400" name="Google Shape;400;p26"/>
              <p:cNvSpPr/>
              <p:nvPr/>
            </p:nvSpPr>
            <p:spPr>
              <a:xfrm rot="6746415">
                <a:off x="4735768" y="2894731"/>
                <a:ext cx="1104213" cy="1148222"/>
              </a:xfrm>
              <a:prstGeom prst="chord">
                <a:avLst>
                  <a:gd name="adj1" fmla="val 2700000"/>
                  <a:gd name="adj2" fmla="val 1620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6"/>
              <p:cNvSpPr/>
              <p:nvPr/>
            </p:nvSpPr>
            <p:spPr>
              <a:xfrm>
                <a:off x="4726700" y="2990600"/>
                <a:ext cx="1119300" cy="1009800"/>
              </a:xfrm>
              <a:prstGeom prst="arc">
                <a:avLst>
                  <a:gd name="adj1" fmla="val 10901795"/>
                  <a:gd name="adj2" fmla="val 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2" name="Google Shape;402;p26"/>
            <p:cNvSpPr txBox="1"/>
            <p:nvPr/>
          </p:nvSpPr>
          <p:spPr>
            <a:xfrm>
              <a:off x="4477350" y="3770825"/>
              <a:ext cx="1838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20.08.21</a:t>
              </a:r>
              <a:endParaRPr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27"/>
          <p:cNvGrpSpPr/>
          <p:nvPr/>
        </p:nvGrpSpPr>
        <p:grpSpPr>
          <a:xfrm rot="5400000">
            <a:off x="7898991" y="3696476"/>
            <a:ext cx="1896475" cy="321738"/>
            <a:chOff x="6942775" y="4780200"/>
            <a:chExt cx="2141700" cy="363300"/>
          </a:xfrm>
        </p:grpSpPr>
        <p:grpSp>
          <p:nvGrpSpPr>
            <p:cNvPr id="405" name="Google Shape;405;p27"/>
            <p:cNvGrpSpPr/>
            <p:nvPr/>
          </p:nvGrpSpPr>
          <p:grpSpPr>
            <a:xfrm>
              <a:off x="6942775" y="4780200"/>
              <a:ext cx="2141700" cy="363300"/>
              <a:chOff x="5868550" y="4416675"/>
              <a:chExt cx="2141700" cy="363300"/>
            </a:xfrm>
          </p:grpSpPr>
          <p:sp>
            <p:nvSpPr>
              <p:cNvPr id="406" name="Google Shape;406;p27"/>
              <p:cNvSpPr/>
              <p:nvPr/>
            </p:nvSpPr>
            <p:spPr>
              <a:xfrm>
                <a:off x="5868550" y="4416675"/>
                <a:ext cx="2141700" cy="3633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07" name="Google Shape;407;p27"/>
              <p:cNvCxnSpPr/>
              <p:nvPr/>
            </p:nvCxnSpPr>
            <p:spPr>
              <a:xfrm>
                <a:off x="6029325" y="4706300"/>
                <a:ext cx="1819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08" name="Google Shape;408;p27"/>
            <p:cNvSpPr txBox="1"/>
            <p:nvPr/>
          </p:nvSpPr>
          <p:spPr>
            <a:xfrm>
              <a:off x="7094425" y="4817850"/>
              <a:ext cx="1838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Kickoff Meeting</a:t>
              </a:r>
              <a:endParaRPr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409" name="Google Shape;409;p27"/>
          <p:cNvGrpSpPr/>
          <p:nvPr/>
        </p:nvGrpSpPr>
        <p:grpSpPr>
          <a:xfrm rot="-5400000">
            <a:off x="-1947225" y="530525"/>
            <a:ext cx="2186100" cy="2186100"/>
            <a:chOff x="3805450" y="360825"/>
            <a:chExt cx="2186100" cy="2186100"/>
          </a:xfrm>
        </p:grpSpPr>
        <p:sp>
          <p:nvSpPr>
            <p:cNvPr id="410" name="Google Shape;410;p27"/>
            <p:cNvSpPr/>
            <p:nvPr/>
          </p:nvSpPr>
          <p:spPr>
            <a:xfrm>
              <a:off x="3805450" y="360825"/>
              <a:ext cx="2186100" cy="218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3878800" y="403150"/>
              <a:ext cx="2039400" cy="2050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2" name="Google Shape;412;p27"/>
            <p:cNvCxnSpPr/>
            <p:nvPr/>
          </p:nvCxnSpPr>
          <p:spPr>
            <a:xfrm>
              <a:off x="3885425" y="652375"/>
              <a:ext cx="203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3" name="Google Shape;413;p27"/>
          <p:cNvGrpSpPr/>
          <p:nvPr/>
        </p:nvGrpSpPr>
        <p:grpSpPr>
          <a:xfrm>
            <a:off x="-966940" y="2500796"/>
            <a:ext cx="1779014" cy="1779014"/>
            <a:chOff x="6266400" y="1454750"/>
            <a:chExt cx="2460600" cy="2460600"/>
          </a:xfrm>
        </p:grpSpPr>
        <p:sp>
          <p:nvSpPr>
            <p:cNvPr id="414" name="Google Shape;414;p27"/>
            <p:cNvSpPr/>
            <p:nvPr/>
          </p:nvSpPr>
          <p:spPr>
            <a:xfrm>
              <a:off x="6266400" y="1454750"/>
              <a:ext cx="2460600" cy="2460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7"/>
            <p:cNvSpPr/>
            <p:nvPr/>
          </p:nvSpPr>
          <p:spPr>
            <a:xfrm>
              <a:off x="6374550" y="1562900"/>
              <a:ext cx="2244300" cy="224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" name="Google Shape;416;p27"/>
          <p:cNvGrpSpPr/>
          <p:nvPr/>
        </p:nvGrpSpPr>
        <p:grpSpPr>
          <a:xfrm rot="9690529">
            <a:off x="-468719" y="3767239"/>
            <a:ext cx="1142541" cy="308706"/>
            <a:chOff x="238125" y="1858150"/>
            <a:chExt cx="7091325" cy="1916025"/>
          </a:xfrm>
        </p:grpSpPr>
        <p:sp>
          <p:nvSpPr>
            <p:cNvPr id="417" name="Google Shape;417;p27"/>
            <p:cNvSpPr/>
            <p:nvPr/>
          </p:nvSpPr>
          <p:spPr>
            <a:xfrm>
              <a:off x="238125" y="3033950"/>
              <a:ext cx="748275" cy="740225"/>
            </a:xfrm>
            <a:custGeom>
              <a:avLst/>
              <a:gdLst/>
              <a:ahLst/>
              <a:cxnLst/>
              <a:rect l="l" t="t" r="r" b="b"/>
              <a:pathLst>
                <a:path w="29931" h="29609" extrusionOk="0">
                  <a:moveTo>
                    <a:pt x="17506" y="1"/>
                  </a:moveTo>
                  <a:lnTo>
                    <a:pt x="17506" y="1"/>
                  </a:lnTo>
                  <a:cubicBezTo>
                    <a:pt x="15328" y="1937"/>
                    <a:pt x="13150" y="3954"/>
                    <a:pt x="11052" y="5971"/>
                  </a:cubicBezTo>
                  <a:cubicBezTo>
                    <a:pt x="10730" y="9359"/>
                    <a:pt x="10407" y="12828"/>
                    <a:pt x="10246" y="16216"/>
                  </a:cubicBezTo>
                  <a:lnTo>
                    <a:pt x="5486" y="11537"/>
                  </a:lnTo>
                  <a:cubicBezTo>
                    <a:pt x="3630" y="13474"/>
                    <a:pt x="1775" y="15490"/>
                    <a:pt x="0" y="17507"/>
                  </a:cubicBezTo>
                  <a:lnTo>
                    <a:pt x="13795" y="29608"/>
                  </a:lnTo>
                  <a:cubicBezTo>
                    <a:pt x="15409" y="27753"/>
                    <a:pt x="17022" y="25978"/>
                    <a:pt x="18717" y="24284"/>
                  </a:cubicBezTo>
                  <a:cubicBezTo>
                    <a:pt x="17587" y="23154"/>
                    <a:pt x="16538" y="22106"/>
                    <a:pt x="15409" y="21138"/>
                  </a:cubicBezTo>
                  <a:cubicBezTo>
                    <a:pt x="15490" y="20331"/>
                    <a:pt x="15490" y="19605"/>
                    <a:pt x="15490" y="18798"/>
                  </a:cubicBezTo>
                  <a:cubicBezTo>
                    <a:pt x="18313" y="18879"/>
                    <a:pt x="21056" y="18959"/>
                    <a:pt x="23718" y="19282"/>
                  </a:cubicBezTo>
                  <a:cubicBezTo>
                    <a:pt x="25735" y="17265"/>
                    <a:pt x="27833" y="15410"/>
                    <a:pt x="29930" y="13554"/>
                  </a:cubicBezTo>
                  <a:cubicBezTo>
                    <a:pt x="25413" y="12909"/>
                    <a:pt x="20814" y="12505"/>
                    <a:pt x="16135" y="12344"/>
                  </a:cubicBezTo>
                  <a:cubicBezTo>
                    <a:pt x="16458" y="8230"/>
                    <a:pt x="16942" y="4115"/>
                    <a:pt x="1750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7"/>
            <p:cNvSpPr/>
            <p:nvPr/>
          </p:nvSpPr>
          <p:spPr>
            <a:xfrm>
              <a:off x="706025" y="2880675"/>
              <a:ext cx="437675" cy="476000"/>
            </a:xfrm>
            <a:custGeom>
              <a:avLst/>
              <a:gdLst/>
              <a:ahLst/>
              <a:cxnLst/>
              <a:rect l="l" t="t" r="r" b="b"/>
              <a:pathLst>
                <a:path w="17507" h="19040" extrusionOk="0">
                  <a:moveTo>
                    <a:pt x="6132" y="1"/>
                  </a:moveTo>
                  <a:cubicBezTo>
                    <a:pt x="4034" y="1614"/>
                    <a:pt x="2017" y="3308"/>
                    <a:pt x="1" y="5083"/>
                  </a:cubicBezTo>
                  <a:lnTo>
                    <a:pt x="11940" y="19040"/>
                  </a:lnTo>
                  <a:cubicBezTo>
                    <a:pt x="13796" y="17426"/>
                    <a:pt x="15651" y="15894"/>
                    <a:pt x="17507" y="14441"/>
                  </a:cubicBezTo>
                  <a:lnTo>
                    <a:pt x="6132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970225" y="2570225"/>
              <a:ext cx="623250" cy="535050"/>
            </a:xfrm>
            <a:custGeom>
              <a:avLst/>
              <a:gdLst/>
              <a:ahLst/>
              <a:cxnLst/>
              <a:rect l="l" t="t" r="r" b="b"/>
              <a:pathLst>
                <a:path w="24930" h="21402" extrusionOk="0">
                  <a:moveTo>
                    <a:pt x="16250" y="1"/>
                  </a:moveTo>
                  <a:cubicBezTo>
                    <a:pt x="13764" y="1"/>
                    <a:pt x="11039" y="923"/>
                    <a:pt x="8230" y="2738"/>
                  </a:cubicBezTo>
                  <a:cubicBezTo>
                    <a:pt x="1937" y="6933"/>
                    <a:pt x="1" y="13468"/>
                    <a:pt x="3470" y="17905"/>
                  </a:cubicBezTo>
                  <a:cubicBezTo>
                    <a:pt x="5290" y="20274"/>
                    <a:pt x="7886" y="21401"/>
                    <a:pt x="10759" y="21401"/>
                  </a:cubicBezTo>
                  <a:cubicBezTo>
                    <a:pt x="13363" y="21401"/>
                    <a:pt x="16194" y="20476"/>
                    <a:pt x="18879" y="18711"/>
                  </a:cubicBezTo>
                  <a:cubicBezTo>
                    <a:pt x="22267" y="16452"/>
                    <a:pt x="24365" y="13710"/>
                    <a:pt x="24929" y="10563"/>
                  </a:cubicBezTo>
                  <a:cubicBezTo>
                    <a:pt x="23074" y="10321"/>
                    <a:pt x="21138" y="10160"/>
                    <a:pt x="19202" y="9999"/>
                  </a:cubicBezTo>
                  <a:cubicBezTo>
                    <a:pt x="18960" y="11773"/>
                    <a:pt x="17911" y="13387"/>
                    <a:pt x="16378" y="14355"/>
                  </a:cubicBezTo>
                  <a:cubicBezTo>
                    <a:pt x="15319" y="15073"/>
                    <a:pt x="14230" y="15428"/>
                    <a:pt x="13205" y="15428"/>
                  </a:cubicBezTo>
                  <a:cubicBezTo>
                    <a:pt x="11810" y="15428"/>
                    <a:pt x="10531" y="14770"/>
                    <a:pt x="9601" y="13468"/>
                  </a:cubicBezTo>
                  <a:cubicBezTo>
                    <a:pt x="7988" y="11128"/>
                    <a:pt x="8714" y="8466"/>
                    <a:pt x="11376" y="6691"/>
                  </a:cubicBezTo>
                  <a:cubicBezTo>
                    <a:pt x="12442" y="5962"/>
                    <a:pt x="13703" y="5583"/>
                    <a:pt x="14996" y="5583"/>
                  </a:cubicBezTo>
                  <a:cubicBezTo>
                    <a:pt x="15563" y="5583"/>
                    <a:pt x="16135" y="5656"/>
                    <a:pt x="16701" y="5803"/>
                  </a:cubicBezTo>
                  <a:cubicBezTo>
                    <a:pt x="17427" y="4029"/>
                    <a:pt x="18153" y="2173"/>
                    <a:pt x="18960" y="398"/>
                  </a:cubicBezTo>
                  <a:cubicBezTo>
                    <a:pt x="18096" y="133"/>
                    <a:pt x="17190" y="1"/>
                    <a:pt x="1625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7"/>
            <p:cNvSpPr/>
            <p:nvPr/>
          </p:nvSpPr>
          <p:spPr>
            <a:xfrm>
              <a:off x="1452275" y="2221175"/>
              <a:ext cx="711975" cy="659525"/>
            </a:xfrm>
            <a:custGeom>
              <a:avLst/>
              <a:gdLst/>
              <a:ahLst/>
              <a:cxnLst/>
              <a:rect l="l" t="t" r="r" b="b"/>
              <a:pathLst>
                <a:path w="28479" h="26381" extrusionOk="0">
                  <a:moveTo>
                    <a:pt x="21056" y="0"/>
                  </a:moveTo>
                  <a:cubicBezTo>
                    <a:pt x="18475" y="1130"/>
                    <a:pt x="15893" y="2259"/>
                    <a:pt x="13392" y="3389"/>
                  </a:cubicBezTo>
                  <a:cubicBezTo>
                    <a:pt x="12021" y="6535"/>
                    <a:pt x="10811" y="9601"/>
                    <a:pt x="9681" y="12666"/>
                  </a:cubicBezTo>
                  <a:lnTo>
                    <a:pt x="6616" y="6777"/>
                  </a:lnTo>
                  <a:cubicBezTo>
                    <a:pt x="4437" y="7906"/>
                    <a:pt x="2178" y="9117"/>
                    <a:pt x="0" y="10407"/>
                  </a:cubicBezTo>
                  <a:lnTo>
                    <a:pt x="9036" y="26381"/>
                  </a:lnTo>
                  <a:cubicBezTo>
                    <a:pt x="11053" y="25171"/>
                    <a:pt x="13070" y="24122"/>
                    <a:pt x="15086" y="23073"/>
                  </a:cubicBezTo>
                  <a:lnTo>
                    <a:pt x="12989" y="19039"/>
                  </a:lnTo>
                  <a:cubicBezTo>
                    <a:pt x="13231" y="18313"/>
                    <a:pt x="13473" y="17587"/>
                    <a:pt x="13715" y="16942"/>
                  </a:cubicBezTo>
                  <a:cubicBezTo>
                    <a:pt x="16216" y="17910"/>
                    <a:pt x="18717" y="18959"/>
                    <a:pt x="21137" y="20088"/>
                  </a:cubicBezTo>
                  <a:cubicBezTo>
                    <a:pt x="23557" y="18959"/>
                    <a:pt x="25977" y="17829"/>
                    <a:pt x="28478" y="16861"/>
                  </a:cubicBezTo>
                  <a:cubicBezTo>
                    <a:pt x="24525" y="14764"/>
                    <a:pt x="20411" y="12828"/>
                    <a:pt x="16135" y="11053"/>
                  </a:cubicBezTo>
                  <a:cubicBezTo>
                    <a:pt x="17668" y="7342"/>
                    <a:pt x="19281" y="3711"/>
                    <a:pt x="2105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7"/>
            <p:cNvSpPr/>
            <p:nvPr/>
          </p:nvSpPr>
          <p:spPr>
            <a:xfrm>
              <a:off x="2006900" y="2078500"/>
              <a:ext cx="665600" cy="499075"/>
            </a:xfrm>
            <a:custGeom>
              <a:avLst/>
              <a:gdLst/>
              <a:ahLst/>
              <a:cxnLst/>
              <a:rect l="l" t="t" r="r" b="b"/>
              <a:pathLst>
                <a:path w="26624" h="19963" extrusionOk="0">
                  <a:moveTo>
                    <a:pt x="13962" y="5319"/>
                  </a:moveTo>
                  <a:cubicBezTo>
                    <a:pt x="15873" y="5319"/>
                    <a:pt x="17552" y="6426"/>
                    <a:pt x="18233" y="8531"/>
                  </a:cubicBezTo>
                  <a:lnTo>
                    <a:pt x="18314" y="8531"/>
                  </a:lnTo>
                  <a:cubicBezTo>
                    <a:pt x="19217" y="12143"/>
                    <a:pt x="16346" y="14569"/>
                    <a:pt x="13482" y="14569"/>
                  </a:cubicBezTo>
                  <a:cubicBezTo>
                    <a:pt x="11741" y="14569"/>
                    <a:pt x="10002" y="13671"/>
                    <a:pt x="9117" y="11597"/>
                  </a:cubicBezTo>
                  <a:cubicBezTo>
                    <a:pt x="8149" y="8934"/>
                    <a:pt x="9601" y="6514"/>
                    <a:pt x="12183" y="5627"/>
                  </a:cubicBezTo>
                  <a:cubicBezTo>
                    <a:pt x="12783" y="5420"/>
                    <a:pt x="13383" y="5319"/>
                    <a:pt x="13962" y="5319"/>
                  </a:cubicBezTo>
                  <a:close/>
                  <a:moveTo>
                    <a:pt x="15631" y="1"/>
                  </a:moveTo>
                  <a:cubicBezTo>
                    <a:pt x="14012" y="1"/>
                    <a:pt x="12276" y="278"/>
                    <a:pt x="10488" y="867"/>
                  </a:cubicBezTo>
                  <a:cubicBezTo>
                    <a:pt x="3470" y="3287"/>
                    <a:pt x="1" y="9176"/>
                    <a:pt x="2179" y="14339"/>
                  </a:cubicBezTo>
                  <a:cubicBezTo>
                    <a:pt x="3755" y="18017"/>
                    <a:pt x="7401" y="19963"/>
                    <a:pt x="11650" y="19963"/>
                  </a:cubicBezTo>
                  <a:cubicBezTo>
                    <a:pt x="13273" y="19963"/>
                    <a:pt x="14983" y="19679"/>
                    <a:pt x="16700" y="19099"/>
                  </a:cubicBezTo>
                  <a:cubicBezTo>
                    <a:pt x="22912" y="16921"/>
                    <a:pt x="26623" y="11839"/>
                    <a:pt x="25252" y="6433"/>
                  </a:cubicBezTo>
                  <a:cubicBezTo>
                    <a:pt x="24226" y="2449"/>
                    <a:pt x="20444" y="1"/>
                    <a:pt x="1563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7"/>
            <p:cNvSpPr/>
            <p:nvPr/>
          </p:nvSpPr>
          <p:spPr>
            <a:xfrm>
              <a:off x="2644225" y="1910575"/>
              <a:ext cx="467950" cy="536500"/>
            </a:xfrm>
            <a:custGeom>
              <a:avLst/>
              <a:gdLst/>
              <a:ahLst/>
              <a:cxnLst/>
              <a:rect l="l" t="t" r="r" b="b"/>
              <a:pathLst>
                <a:path w="18718" h="21460" extrusionOk="0">
                  <a:moveTo>
                    <a:pt x="17991" y="1"/>
                  </a:moveTo>
                  <a:cubicBezTo>
                    <a:pt x="11941" y="969"/>
                    <a:pt x="5971" y="2098"/>
                    <a:pt x="1" y="3631"/>
                  </a:cubicBezTo>
                  <a:cubicBezTo>
                    <a:pt x="1534" y="9601"/>
                    <a:pt x="3067" y="15490"/>
                    <a:pt x="4519" y="21460"/>
                  </a:cubicBezTo>
                  <a:cubicBezTo>
                    <a:pt x="6778" y="20895"/>
                    <a:pt x="8956" y="20330"/>
                    <a:pt x="11215" y="19846"/>
                  </a:cubicBezTo>
                  <a:lnTo>
                    <a:pt x="10005" y="14118"/>
                  </a:lnTo>
                  <a:cubicBezTo>
                    <a:pt x="12909" y="13554"/>
                    <a:pt x="15733" y="12989"/>
                    <a:pt x="18637" y="12586"/>
                  </a:cubicBezTo>
                  <a:cubicBezTo>
                    <a:pt x="18395" y="11053"/>
                    <a:pt x="18153" y="9439"/>
                    <a:pt x="17911" y="7907"/>
                  </a:cubicBezTo>
                  <a:cubicBezTo>
                    <a:pt x="14926" y="8391"/>
                    <a:pt x="12022" y="8955"/>
                    <a:pt x="9037" y="9601"/>
                  </a:cubicBezTo>
                  <a:cubicBezTo>
                    <a:pt x="8875" y="8471"/>
                    <a:pt x="8633" y="7503"/>
                    <a:pt x="8391" y="6454"/>
                  </a:cubicBezTo>
                  <a:cubicBezTo>
                    <a:pt x="11860" y="5809"/>
                    <a:pt x="15249" y="5164"/>
                    <a:pt x="18718" y="4599"/>
                  </a:cubicBezTo>
                  <a:cubicBezTo>
                    <a:pt x="18476" y="3066"/>
                    <a:pt x="18233" y="1533"/>
                    <a:pt x="1799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7"/>
            <p:cNvSpPr/>
            <p:nvPr/>
          </p:nvSpPr>
          <p:spPr>
            <a:xfrm>
              <a:off x="3152500" y="1862175"/>
              <a:ext cx="459850" cy="494150"/>
            </a:xfrm>
            <a:custGeom>
              <a:avLst/>
              <a:gdLst/>
              <a:ahLst/>
              <a:cxnLst/>
              <a:rect l="l" t="t" r="r" b="b"/>
              <a:pathLst>
                <a:path w="18394" h="19766" extrusionOk="0">
                  <a:moveTo>
                    <a:pt x="18152" y="0"/>
                  </a:moveTo>
                  <a:cubicBezTo>
                    <a:pt x="12101" y="242"/>
                    <a:pt x="6051" y="807"/>
                    <a:pt x="0" y="1614"/>
                  </a:cubicBezTo>
                  <a:lnTo>
                    <a:pt x="2582" y="19765"/>
                  </a:lnTo>
                  <a:cubicBezTo>
                    <a:pt x="4841" y="19523"/>
                    <a:pt x="7099" y="19201"/>
                    <a:pt x="9358" y="18959"/>
                  </a:cubicBezTo>
                  <a:cubicBezTo>
                    <a:pt x="9197" y="17023"/>
                    <a:pt x="8955" y="15086"/>
                    <a:pt x="8794" y="13150"/>
                  </a:cubicBezTo>
                  <a:cubicBezTo>
                    <a:pt x="11698" y="12908"/>
                    <a:pt x="14602" y="12666"/>
                    <a:pt x="17506" y="12505"/>
                  </a:cubicBezTo>
                  <a:cubicBezTo>
                    <a:pt x="17426" y="10972"/>
                    <a:pt x="17345" y="9439"/>
                    <a:pt x="17264" y="7826"/>
                  </a:cubicBezTo>
                  <a:cubicBezTo>
                    <a:pt x="14279" y="7987"/>
                    <a:pt x="11295" y="8229"/>
                    <a:pt x="8310" y="8471"/>
                  </a:cubicBezTo>
                  <a:cubicBezTo>
                    <a:pt x="8229" y="7503"/>
                    <a:pt x="8148" y="6374"/>
                    <a:pt x="7987" y="5406"/>
                  </a:cubicBezTo>
                  <a:cubicBezTo>
                    <a:pt x="11456" y="5002"/>
                    <a:pt x="14925" y="4841"/>
                    <a:pt x="18394" y="4679"/>
                  </a:cubicBezTo>
                  <a:cubicBezTo>
                    <a:pt x="18313" y="3147"/>
                    <a:pt x="18233" y="1533"/>
                    <a:pt x="1815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7"/>
            <p:cNvSpPr/>
            <p:nvPr/>
          </p:nvSpPr>
          <p:spPr>
            <a:xfrm>
              <a:off x="3900750" y="1858150"/>
              <a:ext cx="677700" cy="514300"/>
            </a:xfrm>
            <a:custGeom>
              <a:avLst/>
              <a:gdLst/>
              <a:ahLst/>
              <a:cxnLst/>
              <a:rect l="l" t="t" r="r" b="b"/>
              <a:pathLst>
                <a:path w="27108" h="20572" extrusionOk="0">
                  <a:moveTo>
                    <a:pt x="323" y="0"/>
                  </a:moveTo>
                  <a:lnTo>
                    <a:pt x="0" y="18394"/>
                  </a:lnTo>
                  <a:cubicBezTo>
                    <a:pt x="2017" y="18394"/>
                    <a:pt x="4115" y="18474"/>
                    <a:pt x="6212" y="18555"/>
                  </a:cubicBezTo>
                  <a:lnTo>
                    <a:pt x="6616" y="10488"/>
                  </a:lnTo>
                  <a:cubicBezTo>
                    <a:pt x="8068" y="12747"/>
                    <a:pt x="9359" y="15005"/>
                    <a:pt x="10649" y="17264"/>
                  </a:cubicBezTo>
                  <a:lnTo>
                    <a:pt x="13715" y="17506"/>
                  </a:lnTo>
                  <a:cubicBezTo>
                    <a:pt x="15409" y="15409"/>
                    <a:pt x="17184" y="13392"/>
                    <a:pt x="18959" y="11375"/>
                  </a:cubicBezTo>
                  <a:lnTo>
                    <a:pt x="18959" y="11375"/>
                  </a:lnTo>
                  <a:cubicBezTo>
                    <a:pt x="18636" y="14118"/>
                    <a:pt x="18314" y="16861"/>
                    <a:pt x="17991" y="19684"/>
                  </a:cubicBezTo>
                  <a:cubicBezTo>
                    <a:pt x="20008" y="19926"/>
                    <a:pt x="22105" y="20249"/>
                    <a:pt x="24203" y="20572"/>
                  </a:cubicBezTo>
                  <a:cubicBezTo>
                    <a:pt x="25171" y="14521"/>
                    <a:pt x="26139" y="8471"/>
                    <a:pt x="27107" y="2420"/>
                  </a:cubicBezTo>
                  <a:cubicBezTo>
                    <a:pt x="25090" y="2098"/>
                    <a:pt x="22993" y="1775"/>
                    <a:pt x="20976" y="1533"/>
                  </a:cubicBezTo>
                  <a:cubicBezTo>
                    <a:pt x="18152" y="4437"/>
                    <a:pt x="15490" y="7422"/>
                    <a:pt x="12989" y="10488"/>
                  </a:cubicBezTo>
                  <a:cubicBezTo>
                    <a:pt x="10972" y="7019"/>
                    <a:pt x="8794" y="3630"/>
                    <a:pt x="6535" y="242"/>
                  </a:cubicBezTo>
                  <a:cubicBezTo>
                    <a:pt x="4518" y="161"/>
                    <a:pt x="2421" y="81"/>
                    <a:pt x="32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7"/>
            <p:cNvSpPr/>
            <p:nvPr/>
          </p:nvSpPr>
          <p:spPr>
            <a:xfrm>
              <a:off x="4586475" y="1934775"/>
              <a:ext cx="528450" cy="546600"/>
            </a:xfrm>
            <a:custGeom>
              <a:avLst/>
              <a:gdLst/>
              <a:ahLst/>
              <a:cxnLst/>
              <a:rect l="l" t="t" r="r" b="b"/>
              <a:pathLst>
                <a:path w="21138" h="21864" extrusionOk="0">
                  <a:moveTo>
                    <a:pt x="3308" y="1"/>
                  </a:moveTo>
                  <a:lnTo>
                    <a:pt x="1" y="17991"/>
                  </a:lnTo>
                  <a:cubicBezTo>
                    <a:pt x="5567" y="19040"/>
                    <a:pt x="11053" y="20330"/>
                    <a:pt x="16458" y="21863"/>
                  </a:cubicBezTo>
                  <a:cubicBezTo>
                    <a:pt x="16862" y="20411"/>
                    <a:pt x="17346" y="18878"/>
                    <a:pt x="17749" y="17346"/>
                  </a:cubicBezTo>
                  <a:cubicBezTo>
                    <a:pt x="14361" y="16458"/>
                    <a:pt x="11053" y="15571"/>
                    <a:pt x="7584" y="14845"/>
                  </a:cubicBezTo>
                  <a:cubicBezTo>
                    <a:pt x="7826" y="14038"/>
                    <a:pt x="7988" y="13231"/>
                    <a:pt x="8149" y="12424"/>
                  </a:cubicBezTo>
                  <a:cubicBezTo>
                    <a:pt x="11053" y="13070"/>
                    <a:pt x="13958" y="13796"/>
                    <a:pt x="16862" y="14603"/>
                  </a:cubicBezTo>
                  <a:cubicBezTo>
                    <a:pt x="17265" y="13150"/>
                    <a:pt x="17669" y="11779"/>
                    <a:pt x="18072" y="10327"/>
                  </a:cubicBezTo>
                  <a:cubicBezTo>
                    <a:pt x="15087" y="9520"/>
                    <a:pt x="12102" y="8794"/>
                    <a:pt x="9117" y="8068"/>
                  </a:cubicBezTo>
                  <a:cubicBezTo>
                    <a:pt x="9278" y="7423"/>
                    <a:pt x="9440" y="6697"/>
                    <a:pt x="9601" y="5970"/>
                  </a:cubicBezTo>
                  <a:cubicBezTo>
                    <a:pt x="12989" y="6777"/>
                    <a:pt x="16458" y="7665"/>
                    <a:pt x="19847" y="8633"/>
                  </a:cubicBezTo>
                  <a:cubicBezTo>
                    <a:pt x="20250" y="7100"/>
                    <a:pt x="20654" y="5567"/>
                    <a:pt x="21138" y="4115"/>
                  </a:cubicBezTo>
                  <a:cubicBezTo>
                    <a:pt x="15248" y="2421"/>
                    <a:pt x="9278" y="1049"/>
                    <a:pt x="330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7"/>
            <p:cNvSpPr/>
            <p:nvPr/>
          </p:nvSpPr>
          <p:spPr>
            <a:xfrm>
              <a:off x="5062475" y="2061850"/>
              <a:ext cx="566750" cy="580875"/>
            </a:xfrm>
            <a:custGeom>
              <a:avLst/>
              <a:gdLst/>
              <a:ahLst/>
              <a:cxnLst/>
              <a:rect l="l" t="t" r="r" b="b"/>
              <a:pathLst>
                <a:path w="22670" h="23235" extrusionOk="0">
                  <a:moveTo>
                    <a:pt x="5325" y="0"/>
                  </a:moveTo>
                  <a:lnTo>
                    <a:pt x="0" y="17506"/>
                  </a:lnTo>
                  <a:cubicBezTo>
                    <a:pt x="5405" y="19201"/>
                    <a:pt x="10810" y="21056"/>
                    <a:pt x="16054" y="23234"/>
                  </a:cubicBezTo>
                  <a:cubicBezTo>
                    <a:pt x="16619" y="21863"/>
                    <a:pt x="17264" y="20411"/>
                    <a:pt x="17829" y="18958"/>
                  </a:cubicBezTo>
                  <a:cubicBezTo>
                    <a:pt x="14602" y="17587"/>
                    <a:pt x="11295" y="16377"/>
                    <a:pt x="7987" y="15167"/>
                  </a:cubicBezTo>
                  <a:lnTo>
                    <a:pt x="8794" y="12908"/>
                  </a:lnTo>
                  <a:cubicBezTo>
                    <a:pt x="11617" y="13876"/>
                    <a:pt x="14441" y="14925"/>
                    <a:pt x="17184" y="16054"/>
                  </a:cubicBezTo>
                  <a:lnTo>
                    <a:pt x="18878" y="11940"/>
                  </a:lnTo>
                  <a:cubicBezTo>
                    <a:pt x="16054" y="10810"/>
                    <a:pt x="13150" y="9681"/>
                    <a:pt x="10246" y="8713"/>
                  </a:cubicBezTo>
                  <a:lnTo>
                    <a:pt x="10891" y="6696"/>
                  </a:lnTo>
                  <a:cubicBezTo>
                    <a:pt x="14279" y="7825"/>
                    <a:pt x="17587" y="9116"/>
                    <a:pt x="20895" y="10488"/>
                  </a:cubicBezTo>
                  <a:lnTo>
                    <a:pt x="22670" y="6131"/>
                  </a:lnTo>
                  <a:cubicBezTo>
                    <a:pt x="16942" y="3792"/>
                    <a:pt x="11133" y="1775"/>
                    <a:pt x="532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7"/>
            <p:cNvSpPr/>
            <p:nvPr/>
          </p:nvSpPr>
          <p:spPr>
            <a:xfrm>
              <a:off x="5621125" y="2231250"/>
              <a:ext cx="520400" cy="560725"/>
            </a:xfrm>
            <a:custGeom>
              <a:avLst/>
              <a:gdLst/>
              <a:ahLst/>
              <a:cxnLst/>
              <a:rect l="l" t="t" r="r" b="b"/>
              <a:pathLst>
                <a:path w="20816" h="22429" extrusionOk="0">
                  <a:moveTo>
                    <a:pt x="1856" y="1"/>
                  </a:moveTo>
                  <a:cubicBezTo>
                    <a:pt x="1211" y="1453"/>
                    <a:pt x="646" y="2986"/>
                    <a:pt x="1" y="4438"/>
                  </a:cubicBezTo>
                  <a:cubicBezTo>
                    <a:pt x="2018" y="5245"/>
                    <a:pt x="3954" y="6132"/>
                    <a:pt x="5971" y="7100"/>
                  </a:cubicBezTo>
                  <a:lnTo>
                    <a:pt x="243" y="19443"/>
                  </a:lnTo>
                  <a:cubicBezTo>
                    <a:pt x="2341" y="20411"/>
                    <a:pt x="4438" y="21379"/>
                    <a:pt x="6455" y="22428"/>
                  </a:cubicBezTo>
                  <a:lnTo>
                    <a:pt x="12667" y="10327"/>
                  </a:lnTo>
                  <a:cubicBezTo>
                    <a:pt x="14684" y="11376"/>
                    <a:pt x="16620" y="12425"/>
                    <a:pt x="18475" y="13473"/>
                  </a:cubicBezTo>
                  <a:lnTo>
                    <a:pt x="20815" y="9278"/>
                  </a:lnTo>
                  <a:cubicBezTo>
                    <a:pt x="14684" y="5809"/>
                    <a:pt x="8391" y="2744"/>
                    <a:pt x="185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7"/>
            <p:cNvSpPr/>
            <p:nvPr/>
          </p:nvSpPr>
          <p:spPr>
            <a:xfrm>
              <a:off x="5955925" y="2487400"/>
              <a:ext cx="397350" cy="490125"/>
            </a:xfrm>
            <a:custGeom>
              <a:avLst/>
              <a:gdLst/>
              <a:ahLst/>
              <a:cxnLst/>
              <a:rect l="l" t="t" r="r" b="b"/>
              <a:pathLst>
                <a:path w="15894" h="19605" extrusionOk="0">
                  <a:moveTo>
                    <a:pt x="9198" y="0"/>
                  </a:moveTo>
                  <a:cubicBezTo>
                    <a:pt x="6132" y="5325"/>
                    <a:pt x="3067" y="10649"/>
                    <a:pt x="1" y="15974"/>
                  </a:cubicBezTo>
                  <a:cubicBezTo>
                    <a:pt x="2018" y="17103"/>
                    <a:pt x="4035" y="18313"/>
                    <a:pt x="6052" y="19604"/>
                  </a:cubicBezTo>
                  <a:lnTo>
                    <a:pt x="15894" y="4034"/>
                  </a:lnTo>
                  <a:cubicBezTo>
                    <a:pt x="13635" y="2663"/>
                    <a:pt x="11457" y="1291"/>
                    <a:pt x="919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7"/>
            <p:cNvSpPr/>
            <p:nvPr/>
          </p:nvSpPr>
          <p:spPr>
            <a:xfrm>
              <a:off x="6179800" y="2640675"/>
              <a:ext cx="714000" cy="697850"/>
            </a:xfrm>
            <a:custGeom>
              <a:avLst/>
              <a:gdLst/>
              <a:ahLst/>
              <a:cxnLst/>
              <a:rect l="l" t="t" r="r" b="b"/>
              <a:pathLst>
                <a:path w="28560" h="27914" extrusionOk="0">
                  <a:moveTo>
                    <a:pt x="10085" y="1"/>
                  </a:moveTo>
                  <a:lnTo>
                    <a:pt x="1" y="15329"/>
                  </a:lnTo>
                  <a:cubicBezTo>
                    <a:pt x="1937" y="16619"/>
                    <a:pt x="3793" y="17910"/>
                    <a:pt x="5729" y="19282"/>
                  </a:cubicBezTo>
                  <a:lnTo>
                    <a:pt x="10569" y="12424"/>
                  </a:lnTo>
                  <a:cubicBezTo>
                    <a:pt x="11215" y="16377"/>
                    <a:pt x="11779" y="20250"/>
                    <a:pt x="12102" y="24122"/>
                  </a:cubicBezTo>
                  <a:cubicBezTo>
                    <a:pt x="13716" y="25332"/>
                    <a:pt x="15168" y="26623"/>
                    <a:pt x="16701" y="27914"/>
                  </a:cubicBezTo>
                  <a:lnTo>
                    <a:pt x="28560" y="13876"/>
                  </a:lnTo>
                  <a:cubicBezTo>
                    <a:pt x="26624" y="12182"/>
                    <a:pt x="24607" y="10569"/>
                    <a:pt x="22590" y="8955"/>
                  </a:cubicBezTo>
                  <a:lnTo>
                    <a:pt x="17427" y="15571"/>
                  </a:lnTo>
                  <a:cubicBezTo>
                    <a:pt x="16862" y="11618"/>
                    <a:pt x="16216" y="7584"/>
                    <a:pt x="15410" y="3631"/>
                  </a:cubicBezTo>
                  <a:cubicBezTo>
                    <a:pt x="13635" y="2340"/>
                    <a:pt x="11860" y="1130"/>
                    <a:pt x="1008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7"/>
            <p:cNvSpPr/>
            <p:nvPr/>
          </p:nvSpPr>
          <p:spPr>
            <a:xfrm>
              <a:off x="6706200" y="3139250"/>
              <a:ext cx="623250" cy="592575"/>
            </a:xfrm>
            <a:custGeom>
              <a:avLst/>
              <a:gdLst/>
              <a:ahLst/>
              <a:cxnLst/>
              <a:rect l="l" t="t" r="r" b="b"/>
              <a:pathLst>
                <a:path w="24930" h="23703" extrusionOk="0">
                  <a:moveTo>
                    <a:pt x="9839" y="1"/>
                  </a:moveTo>
                  <a:cubicBezTo>
                    <a:pt x="7431" y="1"/>
                    <a:pt x="5273" y="934"/>
                    <a:pt x="3712" y="2808"/>
                  </a:cubicBezTo>
                  <a:cubicBezTo>
                    <a:pt x="1" y="7083"/>
                    <a:pt x="1292" y="13295"/>
                    <a:pt x="6132" y="18297"/>
                  </a:cubicBezTo>
                  <a:cubicBezTo>
                    <a:pt x="8472" y="20637"/>
                    <a:pt x="11295" y="22492"/>
                    <a:pt x="14442" y="23702"/>
                  </a:cubicBezTo>
                  <a:lnTo>
                    <a:pt x="20250" y="18539"/>
                  </a:lnTo>
                  <a:cubicBezTo>
                    <a:pt x="18718" y="16764"/>
                    <a:pt x="17185" y="15151"/>
                    <a:pt x="15652" y="13457"/>
                  </a:cubicBezTo>
                  <a:lnTo>
                    <a:pt x="12264" y="16684"/>
                  </a:lnTo>
                  <a:cubicBezTo>
                    <a:pt x="11457" y="16280"/>
                    <a:pt x="10650" y="15715"/>
                    <a:pt x="10005" y="15070"/>
                  </a:cubicBezTo>
                  <a:cubicBezTo>
                    <a:pt x="7746" y="12731"/>
                    <a:pt x="7423" y="10068"/>
                    <a:pt x="9359" y="7971"/>
                  </a:cubicBezTo>
                  <a:cubicBezTo>
                    <a:pt x="10224" y="7070"/>
                    <a:pt x="11265" y="6620"/>
                    <a:pt x="12375" y="6620"/>
                  </a:cubicBezTo>
                  <a:cubicBezTo>
                    <a:pt x="13752" y="6620"/>
                    <a:pt x="15236" y="7312"/>
                    <a:pt x="16620" y="8697"/>
                  </a:cubicBezTo>
                  <a:cubicBezTo>
                    <a:pt x="17991" y="10068"/>
                    <a:pt x="18798" y="11924"/>
                    <a:pt x="18798" y="13860"/>
                  </a:cubicBezTo>
                  <a:cubicBezTo>
                    <a:pt x="20815" y="14344"/>
                    <a:pt x="22832" y="14828"/>
                    <a:pt x="24849" y="15393"/>
                  </a:cubicBezTo>
                  <a:cubicBezTo>
                    <a:pt x="24929" y="12004"/>
                    <a:pt x="23235" y="8293"/>
                    <a:pt x="19928" y="4905"/>
                  </a:cubicBezTo>
                  <a:cubicBezTo>
                    <a:pt x="16663" y="1640"/>
                    <a:pt x="13031" y="1"/>
                    <a:pt x="983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8375" y="2347450"/>
            <a:ext cx="3313800" cy="12819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3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89050" y="1052175"/>
            <a:ext cx="1231200" cy="1082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28375" y="3749625"/>
            <a:ext cx="41415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" name="Google Shape;15;p3"/>
          <p:cNvGrpSpPr/>
          <p:nvPr/>
        </p:nvGrpSpPr>
        <p:grpSpPr>
          <a:xfrm rot="10800000">
            <a:off x="2813775" y="-1525575"/>
            <a:ext cx="2186100" cy="2186100"/>
            <a:chOff x="6819425" y="2416200"/>
            <a:chExt cx="2186100" cy="2186100"/>
          </a:xfrm>
        </p:grpSpPr>
        <p:grpSp>
          <p:nvGrpSpPr>
            <p:cNvPr id="16" name="Google Shape;16;p3"/>
            <p:cNvGrpSpPr/>
            <p:nvPr/>
          </p:nvGrpSpPr>
          <p:grpSpPr>
            <a:xfrm>
              <a:off x="6819425" y="2416200"/>
              <a:ext cx="2186100" cy="2186100"/>
              <a:chOff x="3805450" y="360825"/>
              <a:chExt cx="2186100" cy="2186100"/>
            </a:xfrm>
          </p:grpSpPr>
          <p:sp>
            <p:nvSpPr>
              <p:cNvPr id="17" name="Google Shape;17;p3"/>
              <p:cNvSpPr/>
              <p:nvPr/>
            </p:nvSpPr>
            <p:spPr>
              <a:xfrm>
                <a:off x="3805450" y="360825"/>
                <a:ext cx="2186100" cy="21861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3"/>
              <p:cNvSpPr/>
              <p:nvPr/>
            </p:nvSpPr>
            <p:spPr>
              <a:xfrm>
                <a:off x="3878800" y="403150"/>
                <a:ext cx="2039400" cy="20505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" name="Google Shape;19;p3"/>
              <p:cNvCxnSpPr/>
              <p:nvPr/>
            </p:nvCxnSpPr>
            <p:spPr>
              <a:xfrm>
                <a:off x="3885425" y="652375"/>
                <a:ext cx="2035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0" name="Google Shape;20;p3"/>
            <p:cNvSpPr txBox="1"/>
            <p:nvPr/>
          </p:nvSpPr>
          <p:spPr>
            <a:xfrm>
              <a:off x="6999925" y="2460300"/>
              <a:ext cx="1838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Business</a:t>
              </a:r>
              <a:endParaRPr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21" name="Google Shape;21;p3"/>
            <p:cNvSpPr txBox="1"/>
            <p:nvPr/>
          </p:nvSpPr>
          <p:spPr>
            <a:xfrm>
              <a:off x="6993275" y="2703300"/>
              <a:ext cx="1838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Meeting</a:t>
              </a:r>
              <a:endParaRPr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22" name="Google Shape;22;p3"/>
          <p:cNvGrpSpPr/>
          <p:nvPr/>
        </p:nvGrpSpPr>
        <p:grpSpPr>
          <a:xfrm>
            <a:off x="4395694" y="-367745"/>
            <a:ext cx="1240800" cy="1240800"/>
            <a:chOff x="8162644" y="304430"/>
            <a:chExt cx="1240800" cy="1240800"/>
          </a:xfrm>
        </p:grpSpPr>
        <p:sp>
          <p:nvSpPr>
            <p:cNvPr id="23" name="Google Shape;23;p3"/>
            <p:cNvSpPr/>
            <p:nvPr/>
          </p:nvSpPr>
          <p:spPr>
            <a:xfrm>
              <a:off x="8162644" y="304430"/>
              <a:ext cx="1240800" cy="1240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217184" y="358970"/>
              <a:ext cx="1131900" cy="1131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>
            <a:off x="8776375" y="2378100"/>
            <a:ext cx="2186100" cy="2186100"/>
            <a:chOff x="3805450" y="360825"/>
            <a:chExt cx="2186100" cy="2186100"/>
          </a:xfrm>
        </p:grpSpPr>
        <p:sp>
          <p:nvSpPr>
            <p:cNvPr id="43" name="Google Shape;43;p6"/>
            <p:cNvSpPr/>
            <p:nvPr/>
          </p:nvSpPr>
          <p:spPr>
            <a:xfrm>
              <a:off x="3805450" y="360825"/>
              <a:ext cx="2186100" cy="218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3878800" y="403150"/>
              <a:ext cx="2039400" cy="2050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" name="Google Shape;45;p6"/>
            <p:cNvCxnSpPr/>
            <p:nvPr/>
          </p:nvCxnSpPr>
          <p:spPr>
            <a:xfrm>
              <a:off x="3885425" y="652375"/>
              <a:ext cx="203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728375" y="530525"/>
            <a:ext cx="4136700" cy="48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6"/>
          <p:cNvGrpSpPr/>
          <p:nvPr/>
        </p:nvGrpSpPr>
        <p:grpSpPr>
          <a:xfrm>
            <a:off x="-1515284" y="3119065"/>
            <a:ext cx="1925173" cy="1925173"/>
            <a:chOff x="6266400" y="1454750"/>
            <a:chExt cx="2460600" cy="2460600"/>
          </a:xfrm>
        </p:grpSpPr>
        <p:sp>
          <p:nvSpPr>
            <p:cNvPr id="48" name="Google Shape;48;p6"/>
            <p:cNvSpPr/>
            <p:nvPr/>
          </p:nvSpPr>
          <p:spPr>
            <a:xfrm>
              <a:off x="6266400" y="1454750"/>
              <a:ext cx="2460600" cy="2460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6374550" y="1562900"/>
              <a:ext cx="2244300" cy="224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6"/>
          <p:cNvGrpSpPr/>
          <p:nvPr/>
        </p:nvGrpSpPr>
        <p:grpSpPr>
          <a:xfrm rot="9690786">
            <a:off x="-949054" y="4480592"/>
            <a:ext cx="1236725" cy="334154"/>
            <a:chOff x="238125" y="1858150"/>
            <a:chExt cx="7091325" cy="1916025"/>
          </a:xfrm>
        </p:grpSpPr>
        <p:sp>
          <p:nvSpPr>
            <p:cNvPr id="51" name="Google Shape;51;p6"/>
            <p:cNvSpPr/>
            <p:nvPr/>
          </p:nvSpPr>
          <p:spPr>
            <a:xfrm>
              <a:off x="238125" y="3033950"/>
              <a:ext cx="748275" cy="740225"/>
            </a:xfrm>
            <a:custGeom>
              <a:avLst/>
              <a:gdLst/>
              <a:ahLst/>
              <a:cxnLst/>
              <a:rect l="l" t="t" r="r" b="b"/>
              <a:pathLst>
                <a:path w="29931" h="29609" extrusionOk="0">
                  <a:moveTo>
                    <a:pt x="17506" y="1"/>
                  </a:moveTo>
                  <a:lnTo>
                    <a:pt x="17506" y="1"/>
                  </a:lnTo>
                  <a:cubicBezTo>
                    <a:pt x="15328" y="1937"/>
                    <a:pt x="13150" y="3954"/>
                    <a:pt x="11052" y="5971"/>
                  </a:cubicBezTo>
                  <a:cubicBezTo>
                    <a:pt x="10730" y="9359"/>
                    <a:pt x="10407" y="12828"/>
                    <a:pt x="10246" y="16216"/>
                  </a:cubicBezTo>
                  <a:lnTo>
                    <a:pt x="5486" y="11537"/>
                  </a:lnTo>
                  <a:cubicBezTo>
                    <a:pt x="3630" y="13474"/>
                    <a:pt x="1775" y="15490"/>
                    <a:pt x="0" y="17507"/>
                  </a:cubicBezTo>
                  <a:lnTo>
                    <a:pt x="13795" y="29608"/>
                  </a:lnTo>
                  <a:cubicBezTo>
                    <a:pt x="15409" y="27753"/>
                    <a:pt x="17022" y="25978"/>
                    <a:pt x="18717" y="24284"/>
                  </a:cubicBezTo>
                  <a:cubicBezTo>
                    <a:pt x="17587" y="23154"/>
                    <a:pt x="16538" y="22106"/>
                    <a:pt x="15409" y="21138"/>
                  </a:cubicBezTo>
                  <a:cubicBezTo>
                    <a:pt x="15490" y="20331"/>
                    <a:pt x="15490" y="19605"/>
                    <a:pt x="15490" y="18798"/>
                  </a:cubicBezTo>
                  <a:cubicBezTo>
                    <a:pt x="18313" y="18879"/>
                    <a:pt x="21056" y="18959"/>
                    <a:pt x="23718" y="19282"/>
                  </a:cubicBezTo>
                  <a:cubicBezTo>
                    <a:pt x="25735" y="17265"/>
                    <a:pt x="27833" y="15410"/>
                    <a:pt x="29930" y="13554"/>
                  </a:cubicBezTo>
                  <a:cubicBezTo>
                    <a:pt x="25413" y="12909"/>
                    <a:pt x="20814" y="12505"/>
                    <a:pt x="16135" y="12344"/>
                  </a:cubicBezTo>
                  <a:cubicBezTo>
                    <a:pt x="16458" y="8230"/>
                    <a:pt x="16942" y="4115"/>
                    <a:pt x="17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706025" y="2880675"/>
              <a:ext cx="437675" cy="476000"/>
            </a:xfrm>
            <a:custGeom>
              <a:avLst/>
              <a:gdLst/>
              <a:ahLst/>
              <a:cxnLst/>
              <a:rect l="l" t="t" r="r" b="b"/>
              <a:pathLst>
                <a:path w="17507" h="19040" extrusionOk="0">
                  <a:moveTo>
                    <a:pt x="6132" y="1"/>
                  </a:moveTo>
                  <a:cubicBezTo>
                    <a:pt x="4034" y="1614"/>
                    <a:pt x="2017" y="3308"/>
                    <a:pt x="1" y="5083"/>
                  </a:cubicBezTo>
                  <a:lnTo>
                    <a:pt x="11940" y="19040"/>
                  </a:lnTo>
                  <a:cubicBezTo>
                    <a:pt x="13796" y="17426"/>
                    <a:pt x="15651" y="15894"/>
                    <a:pt x="17507" y="14441"/>
                  </a:cubicBezTo>
                  <a:lnTo>
                    <a:pt x="61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970225" y="2570225"/>
              <a:ext cx="623250" cy="535050"/>
            </a:xfrm>
            <a:custGeom>
              <a:avLst/>
              <a:gdLst/>
              <a:ahLst/>
              <a:cxnLst/>
              <a:rect l="l" t="t" r="r" b="b"/>
              <a:pathLst>
                <a:path w="24930" h="21402" extrusionOk="0">
                  <a:moveTo>
                    <a:pt x="16250" y="1"/>
                  </a:moveTo>
                  <a:cubicBezTo>
                    <a:pt x="13764" y="1"/>
                    <a:pt x="11039" y="923"/>
                    <a:pt x="8230" y="2738"/>
                  </a:cubicBezTo>
                  <a:cubicBezTo>
                    <a:pt x="1937" y="6933"/>
                    <a:pt x="1" y="13468"/>
                    <a:pt x="3470" y="17905"/>
                  </a:cubicBezTo>
                  <a:cubicBezTo>
                    <a:pt x="5290" y="20274"/>
                    <a:pt x="7886" y="21401"/>
                    <a:pt x="10759" y="21401"/>
                  </a:cubicBezTo>
                  <a:cubicBezTo>
                    <a:pt x="13363" y="21401"/>
                    <a:pt x="16194" y="20476"/>
                    <a:pt x="18879" y="18711"/>
                  </a:cubicBezTo>
                  <a:cubicBezTo>
                    <a:pt x="22267" y="16452"/>
                    <a:pt x="24365" y="13710"/>
                    <a:pt x="24929" y="10563"/>
                  </a:cubicBezTo>
                  <a:cubicBezTo>
                    <a:pt x="23074" y="10321"/>
                    <a:pt x="21138" y="10160"/>
                    <a:pt x="19202" y="9999"/>
                  </a:cubicBezTo>
                  <a:cubicBezTo>
                    <a:pt x="18960" y="11773"/>
                    <a:pt x="17911" y="13387"/>
                    <a:pt x="16378" y="14355"/>
                  </a:cubicBezTo>
                  <a:cubicBezTo>
                    <a:pt x="15319" y="15073"/>
                    <a:pt x="14230" y="15428"/>
                    <a:pt x="13205" y="15428"/>
                  </a:cubicBezTo>
                  <a:cubicBezTo>
                    <a:pt x="11810" y="15428"/>
                    <a:pt x="10531" y="14770"/>
                    <a:pt x="9601" y="13468"/>
                  </a:cubicBezTo>
                  <a:cubicBezTo>
                    <a:pt x="7988" y="11128"/>
                    <a:pt x="8714" y="8466"/>
                    <a:pt x="11376" y="6691"/>
                  </a:cubicBezTo>
                  <a:cubicBezTo>
                    <a:pt x="12442" y="5962"/>
                    <a:pt x="13703" y="5583"/>
                    <a:pt x="14996" y="5583"/>
                  </a:cubicBezTo>
                  <a:cubicBezTo>
                    <a:pt x="15563" y="5583"/>
                    <a:pt x="16135" y="5656"/>
                    <a:pt x="16701" y="5803"/>
                  </a:cubicBezTo>
                  <a:cubicBezTo>
                    <a:pt x="17427" y="4029"/>
                    <a:pt x="18153" y="2173"/>
                    <a:pt x="18960" y="398"/>
                  </a:cubicBezTo>
                  <a:cubicBezTo>
                    <a:pt x="18096" y="133"/>
                    <a:pt x="17190" y="1"/>
                    <a:pt x="16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1452275" y="2221175"/>
              <a:ext cx="711975" cy="659525"/>
            </a:xfrm>
            <a:custGeom>
              <a:avLst/>
              <a:gdLst/>
              <a:ahLst/>
              <a:cxnLst/>
              <a:rect l="l" t="t" r="r" b="b"/>
              <a:pathLst>
                <a:path w="28479" h="26381" extrusionOk="0">
                  <a:moveTo>
                    <a:pt x="21056" y="0"/>
                  </a:moveTo>
                  <a:cubicBezTo>
                    <a:pt x="18475" y="1130"/>
                    <a:pt x="15893" y="2259"/>
                    <a:pt x="13392" y="3389"/>
                  </a:cubicBezTo>
                  <a:cubicBezTo>
                    <a:pt x="12021" y="6535"/>
                    <a:pt x="10811" y="9601"/>
                    <a:pt x="9681" y="12666"/>
                  </a:cubicBezTo>
                  <a:lnTo>
                    <a:pt x="6616" y="6777"/>
                  </a:lnTo>
                  <a:cubicBezTo>
                    <a:pt x="4437" y="7906"/>
                    <a:pt x="2178" y="9117"/>
                    <a:pt x="0" y="10407"/>
                  </a:cubicBezTo>
                  <a:lnTo>
                    <a:pt x="9036" y="26381"/>
                  </a:lnTo>
                  <a:cubicBezTo>
                    <a:pt x="11053" y="25171"/>
                    <a:pt x="13070" y="24122"/>
                    <a:pt x="15086" y="23073"/>
                  </a:cubicBezTo>
                  <a:lnTo>
                    <a:pt x="12989" y="19039"/>
                  </a:lnTo>
                  <a:cubicBezTo>
                    <a:pt x="13231" y="18313"/>
                    <a:pt x="13473" y="17587"/>
                    <a:pt x="13715" y="16942"/>
                  </a:cubicBezTo>
                  <a:cubicBezTo>
                    <a:pt x="16216" y="17910"/>
                    <a:pt x="18717" y="18959"/>
                    <a:pt x="21137" y="20088"/>
                  </a:cubicBezTo>
                  <a:cubicBezTo>
                    <a:pt x="23557" y="18959"/>
                    <a:pt x="25977" y="17829"/>
                    <a:pt x="28478" y="16861"/>
                  </a:cubicBezTo>
                  <a:cubicBezTo>
                    <a:pt x="24525" y="14764"/>
                    <a:pt x="20411" y="12828"/>
                    <a:pt x="16135" y="11053"/>
                  </a:cubicBezTo>
                  <a:cubicBezTo>
                    <a:pt x="17668" y="7342"/>
                    <a:pt x="19281" y="3711"/>
                    <a:pt x="2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2006900" y="2078500"/>
              <a:ext cx="665600" cy="499075"/>
            </a:xfrm>
            <a:custGeom>
              <a:avLst/>
              <a:gdLst/>
              <a:ahLst/>
              <a:cxnLst/>
              <a:rect l="l" t="t" r="r" b="b"/>
              <a:pathLst>
                <a:path w="26624" h="19963" extrusionOk="0">
                  <a:moveTo>
                    <a:pt x="13962" y="5319"/>
                  </a:moveTo>
                  <a:cubicBezTo>
                    <a:pt x="15873" y="5319"/>
                    <a:pt x="17552" y="6426"/>
                    <a:pt x="18233" y="8531"/>
                  </a:cubicBezTo>
                  <a:lnTo>
                    <a:pt x="18314" y="8531"/>
                  </a:lnTo>
                  <a:cubicBezTo>
                    <a:pt x="19217" y="12143"/>
                    <a:pt x="16346" y="14569"/>
                    <a:pt x="13482" y="14569"/>
                  </a:cubicBezTo>
                  <a:cubicBezTo>
                    <a:pt x="11741" y="14569"/>
                    <a:pt x="10002" y="13671"/>
                    <a:pt x="9117" y="11597"/>
                  </a:cubicBezTo>
                  <a:cubicBezTo>
                    <a:pt x="8149" y="8934"/>
                    <a:pt x="9601" y="6514"/>
                    <a:pt x="12183" y="5627"/>
                  </a:cubicBezTo>
                  <a:cubicBezTo>
                    <a:pt x="12783" y="5420"/>
                    <a:pt x="13383" y="5319"/>
                    <a:pt x="13962" y="5319"/>
                  </a:cubicBezTo>
                  <a:close/>
                  <a:moveTo>
                    <a:pt x="15631" y="1"/>
                  </a:moveTo>
                  <a:cubicBezTo>
                    <a:pt x="14012" y="1"/>
                    <a:pt x="12276" y="278"/>
                    <a:pt x="10488" y="867"/>
                  </a:cubicBezTo>
                  <a:cubicBezTo>
                    <a:pt x="3470" y="3287"/>
                    <a:pt x="1" y="9176"/>
                    <a:pt x="2179" y="14339"/>
                  </a:cubicBezTo>
                  <a:cubicBezTo>
                    <a:pt x="3755" y="18017"/>
                    <a:pt x="7401" y="19963"/>
                    <a:pt x="11650" y="19963"/>
                  </a:cubicBezTo>
                  <a:cubicBezTo>
                    <a:pt x="13273" y="19963"/>
                    <a:pt x="14983" y="19679"/>
                    <a:pt x="16700" y="19099"/>
                  </a:cubicBezTo>
                  <a:cubicBezTo>
                    <a:pt x="22912" y="16921"/>
                    <a:pt x="26623" y="11839"/>
                    <a:pt x="25252" y="6433"/>
                  </a:cubicBezTo>
                  <a:cubicBezTo>
                    <a:pt x="24226" y="2449"/>
                    <a:pt x="20444" y="1"/>
                    <a:pt x="15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2644225" y="1910575"/>
              <a:ext cx="467950" cy="536500"/>
            </a:xfrm>
            <a:custGeom>
              <a:avLst/>
              <a:gdLst/>
              <a:ahLst/>
              <a:cxnLst/>
              <a:rect l="l" t="t" r="r" b="b"/>
              <a:pathLst>
                <a:path w="18718" h="21460" extrusionOk="0">
                  <a:moveTo>
                    <a:pt x="17991" y="1"/>
                  </a:moveTo>
                  <a:cubicBezTo>
                    <a:pt x="11941" y="969"/>
                    <a:pt x="5971" y="2098"/>
                    <a:pt x="1" y="3631"/>
                  </a:cubicBezTo>
                  <a:cubicBezTo>
                    <a:pt x="1534" y="9601"/>
                    <a:pt x="3067" y="15490"/>
                    <a:pt x="4519" y="21460"/>
                  </a:cubicBezTo>
                  <a:cubicBezTo>
                    <a:pt x="6778" y="20895"/>
                    <a:pt x="8956" y="20330"/>
                    <a:pt x="11215" y="19846"/>
                  </a:cubicBezTo>
                  <a:lnTo>
                    <a:pt x="10005" y="14118"/>
                  </a:lnTo>
                  <a:cubicBezTo>
                    <a:pt x="12909" y="13554"/>
                    <a:pt x="15733" y="12989"/>
                    <a:pt x="18637" y="12586"/>
                  </a:cubicBezTo>
                  <a:cubicBezTo>
                    <a:pt x="18395" y="11053"/>
                    <a:pt x="18153" y="9439"/>
                    <a:pt x="17911" y="7907"/>
                  </a:cubicBezTo>
                  <a:cubicBezTo>
                    <a:pt x="14926" y="8391"/>
                    <a:pt x="12022" y="8955"/>
                    <a:pt x="9037" y="9601"/>
                  </a:cubicBezTo>
                  <a:cubicBezTo>
                    <a:pt x="8875" y="8471"/>
                    <a:pt x="8633" y="7503"/>
                    <a:pt x="8391" y="6454"/>
                  </a:cubicBezTo>
                  <a:cubicBezTo>
                    <a:pt x="11860" y="5809"/>
                    <a:pt x="15249" y="5164"/>
                    <a:pt x="18718" y="4599"/>
                  </a:cubicBezTo>
                  <a:cubicBezTo>
                    <a:pt x="18476" y="3066"/>
                    <a:pt x="18233" y="1533"/>
                    <a:pt x="17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3152500" y="1862175"/>
              <a:ext cx="459850" cy="494150"/>
            </a:xfrm>
            <a:custGeom>
              <a:avLst/>
              <a:gdLst/>
              <a:ahLst/>
              <a:cxnLst/>
              <a:rect l="l" t="t" r="r" b="b"/>
              <a:pathLst>
                <a:path w="18394" h="19766" extrusionOk="0">
                  <a:moveTo>
                    <a:pt x="18152" y="0"/>
                  </a:moveTo>
                  <a:cubicBezTo>
                    <a:pt x="12101" y="242"/>
                    <a:pt x="6051" y="807"/>
                    <a:pt x="0" y="1614"/>
                  </a:cubicBezTo>
                  <a:lnTo>
                    <a:pt x="2582" y="19765"/>
                  </a:lnTo>
                  <a:cubicBezTo>
                    <a:pt x="4841" y="19523"/>
                    <a:pt x="7099" y="19201"/>
                    <a:pt x="9358" y="18959"/>
                  </a:cubicBezTo>
                  <a:cubicBezTo>
                    <a:pt x="9197" y="17023"/>
                    <a:pt x="8955" y="15086"/>
                    <a:pt x="8794" y="13150"/>
                  </a:cubicBezTo>
                  <a:cubicBezTo>
                    <a:pt x="11698" y="12908"/>
                    <a:pt x="14602" y="12666"/>
                    <a:pt x="17506" y="12505"/>
                  </a:cubicBezTo>
                  <a:cubicBezTo>
                    <a:pt x="17426" y="10972"/>
                    <a:pt x="17345" y="9439"/>
                    <a:pt x="17264" y="7826"/>
                  </a:cubicBezTo>
                  <a:cubicBezTo>
                    <a:pt x="14279" y="7987"/>
                    <a:pt x="11295" y="8229"/>
                    <a:pt x="8310" y="8471"/>
                  </a:cubicBezTo>
                  <a:cubicBezTo>
                    <a:pt x="8229" y="7503"/>
                    <a:pt x="8148" y="6374"/>
                    <a:pt x="7987" y="5406"/>
                  </a:cubicBezTo>
                  <a:cubicBezTo>
                    <a:pt x="11456" y="5002"/>
                    <a:pt x="14925" y="4841"/>
                    <a:pt x="18394" y="4679"/>
                  </a:cubicBezTo>
                  <a:cubicBezTo>
                    <a:pt x="18313" y="3147"/>
                    <a:pt x="18233" y="1533"/>
                    <a:pt x="18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3900750" y="1858150"/>
              <a:ext cx="677700" cy="514300"/>
            </a:xfrm>
            <a:custGeom>
              <a:avLst/>
              <a:gdLst/>
              <a:ahLst/>
              <a:cxnLst/>
              <a:rect l="l" t="t" r="r" b="b"/>
              <a:pathLst>
                <a:path w="27108" h="20572" extrusionOk="0">
                  <a:moveTo>
                    <a:pt x="323" y="0"/>
                  </a:moveTo>
                  <a:lnTo>
                    <a:pt x="0" y="18394"/>
                  </a:lnTo>
                  <a:cubicBezTo>
                    <a:pt x="2017" y="18394"/>
                    <a:pt x="4115" y="18474"/>
                    <a:pt x="6212" y="18555"/>
                  </a:cubicBezTo>
                  <a:lnTo>
                    <a:pt x="6616" y="10488"/>
                  </a:lnTo>
                  <a:cubicBezTo>
                    <a:pt x="8068" y="12747"/>
                    <a:pt x="9359" y="15005"/>
                    <a:pt x="10649" y="17264"/>
                  </a:cubicBezTo>
                  <a:lnTo>
                    <a:pt x="13715" y="17506"/>
                  </a:lnTo>
                  <a:cubicBezTo>
                    <a:pt x="15409" y="15409"/>
                    <a:pt x="17184" y="13392"/>
                    <a:pt x="18959" y="11375"/>
                  </a:cubicBezTo>
                  <a:lnTo>
                    <a:pt x="18959" y="11375"/>
                  </a:lnTo>
                  <a:cubicBezTo>
                    <a:pt x="18636" y="14118"/>
                    <a:pt x="18314" y="16861"/>
                    <a:pt x="17991" y="19684"/>
                  </a:cubicBezTo>
                  <a:cubicBezTo>
                    <a:pt x="20008" y="19926"/>
                    <a:pt x="22105" y="20249"/>
                    <a:pt x="24203" y="20572"/>
                  </a:cubicBezTo>
                  <a:cubicBezTo>
                    <a:pt x="25171" y="14521"/>
                    <a:pt x="26139" y="8471"/>
                    <a:pt x="27107" y="2420"/>
                  </a:cubicBezTo>
                  <a:cubicBezTo>
                    <a:pt x="25090" y="2098"/>
                    <a:pt x="22993" y="1775"/>
                    <a:pt x="20976" y="1533"/>
                  </a:cubicBezTo>
                  <a:cubicBezTo>
                    <a:pt x="18152" y="4437"/>
                    <a:pt x="15490" y="7422"/>
                    <a:pt x="12989" y="10488"/>
                  </a:cubicBezTo>
                  <a:cubicBezTo>
                    <a:pt x="10972" y="7019"/>
                    <a:pt x="8794" y="3630"/>
                    <a:pt x="6535" y="242"/>
                  </a:cubicBezTo>
                  <a:cubicBezTo>
                    <a:pt x="4518" y="161"/>
                    <a:pt x="2421" y="81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4586475" y="1934775"/>
              <a:ext cx="528450" cy="546600"/>
            </a:xfrm>
            <a:custGeom>
              <a:avLst/>
              <a:gdLst/>
              <a:ahLst/>
              <a:cxnLst/>
              <a:rect l="l" t="t" r="r" b="b"/>
              <a:pathLst>
                <a:path w="21138" h="21864" extrusionOk="0">
                  <a:moveTo>
                    <a:pt x="3308" y="1"/>
                  </a:moveTo>
                  <a:lnTo>
                    <a:pt x="1" y="17991"/>
                  </a:lnTo>
                  <a:cubicBezTo>
                    <a:pt x="5567" y="19040"/>
                    <a:pt x="11053" y="20330"/>
                    <a:pt x="16458" y="21863"/>
                  </a:cubicBezTo>
                  <a:cubicBezTo>
                    <a:pt x="16862" y="20411"/>
                    <a:pt x="17346" y="18878"/>
                    <a:pt x="17749" y="17346"/>
                  </a:cubicBezTo>
                  <a:cubicBezTo>
                    <a:pt x="14361" y="16458"/>
                    <a:pt x="11053" y="15571"/>
                    <a:pt x="7584" y="14845"/>
                  </a:cubicBezTo>
                  <a:cubicBezTo>
                    <a:pt x="7826" y="14038"/>
                    <a:pt x="7988" y="13231"/>
                    <a:pt x="8149" y="12424"/>
                  </a:cubicBezTo>
                  <a:cubicBezTo>
                    <a:pt x="11053" y="13070"/>
                    <a:pt x="13958" y="13796"/>
                    <a:pt x="16862" y="14603"/>
                  </a:cubicBezTo>
                  <a:cubicBezTo>
                    <a:pt x="17265" y="13150"/>
                    <a:pt x="17669" y="11779"/>
                    <a:pt x="18072" y="10327"/>
                  </a:cubicBezTo>
                  <a:cubicBezTo>
                    <a:pt x="15087" y="9520"/>
                    <a:pt x="12102" y="8794"/>
                    <a:pt x="9117" y="8068"/>
                  </a:cubicBezTo>
                  <a:cubicBezTo>
                    <a:pt x="9278" y="7423"/>
                    <a:pt x="9440" y="6697"/>
                    <a:pt x="9601" y="5970"/>
                  </a:cubicBezTo>
                  <a:cubicBezTo>
                    <a:pt x="12989" y="6777"/>
                    <a:pt x="16458" y="7665"/>
                    <a:pt x="19847" y="8633"/>
                  </a:cubicBezTo>
                  <a:cubicBezTo>
                    <a:pt x="20250" y="7100"/>
                    <a:pt x="20654" y="5567"/>
                    <a:pt x="21138" y="4115"/>
                  </a:cubicBezTo>
                  <a:cubicBezTo>
                    <a:pt x="15248" y="2421"/>
                    <a:pt x="9278" y="1049"/>
                    <a:pt x="3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5062475" y="2061850"/>
              <a:ext cx="566750" cy="580875"/>
            </a:xfrm>
            <a:custGeom>
              <a:avLst/>
              <a:gdLst/>
              <a:ahLst/>
              <a:cxnLst/>
              <a:rect l="l" t="t" r="r" b="b"/>
              <a:pathLst>
                <a:path w="22670" h="23235" extrusionOk="0">
                  <a:moveTo>
                    <a:pt x="5325" y="0"/>
                  </a:moveTo>
                  <a:lnTo>
                    <a:pt x="0" y="17506"/>
                  </a:lnTo>
                  <a:cubicBezTo>
                    <a:pt x="5405" y="19201"/>
                    <a:pt x="10810" y="21056"/>
                    <a:pt x="16054" y="23234"/>
                  </a:cubicBezTo>
                  <a:cubicBezTo>
                    <a:pt x="16619" y="21863"/>
                    <a:pt x="17264" y="20411"/>
                    <a:pt x="17829" y="18958"/>
                  </a:cubicBezTo>
                  <a:cubicBezTo>
                    <a:pt x="14602" y="17587"/>
                    <a:pt x="11295" y="16377"/>
                    <a:pt x="7987" y="15167"/>
                  </a:cubicBezTo>
                  <a:lnTo>
                    <a:pt x="8794" y="12908"/>
                  </a:lnTo>
                  <a:cubicBezTo>
                    <a:pt x="11617" y="13876"/>
                    <a:pt x="14441" y="14925"/>
                    <a:pt x="17184" y="16054"/>
                  </a:cubicBezTo>
                  <a:lnTo>
                    <a:pt x="18878" y="11940"/>
                  </a:lnTo>
                  <a:cubicBezTo>
                    <a:pt x="16054" y="10810"/>
                    <a:pt x="13150" y="9681"/>
                    <a:pt x="10246" y="8713"/>
                  </a:cubicBezTo>
                  <a:lnTo>
                    <a:pt x="10891" y="6696"/>
                  </a:lnTo>
                  <a:cubicBezTo>
                    <a:pt x="14279" y="7825"/>
                    <a:pt x="17587" y="9116"/>
                    <a:pt x="20895" y="10488"/>
                  </a:cubicBezTo>
                  <a:lnTo>
                    <a:pt x="22670" y="6131"/>
                  </a:lnTo>
                  <a:cubicBezTo>
                    <a:pt x="16942" y="3792"/>
                    <a:pt x="11133" y="1775"/>
                    <a:pt x="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5621125" y="2231250"/>
              <a:ext cx="520400" cy="560725"/>
            </a:xfrm>
            <a:custGeom>
              <a:avLst/>
              <a:gdLst/>
              <a:ahLst/>
              <a:cxnLst/>
              <a:rect l="l" t="t" r="r" b="b"/>
              <a:pathLst>
                <a:path w="20816" h="22429" extrusionOk="0">
                  <a:moveTo>
                    <a:pt x="1856" y="1"/>
                  </a:moveTo>
                  <a:cubicBezTo>
                    <a:pt x="1211" y="1453"/>
                    <a:pt x="646" y="2986"/>
                    <a:pt x="1" y="4438"/>
                  </a:cubicBezTo>
                  <a:cubicBezTo>
                    <a:pt x="2018" y="5245"/>
                    <a:pt x="3954" y="6132"/>
                    <a:pt x="5971" y="7100"/>
                  </a:cubicBezTo>
                  <a:lnTo>
                    <a:pt x="243" y="19443"/>
                  </a:lnTo>
                  <a:cubicBezTo>
                    <a:pt x="2341" y="20411"/>
                    <a:pt x="4438" y="21379"/>
                    <a:pt x="6455" y="22428"/>
                  </a:cubicBezTo>
                  <a:lnTo>
                    <a:pt x="12667" y="10327"/>
                  </a:lnTo>
                  <a:cubicBezTo>
                    <a:pt x="14684" y="11376"/>
                    <a:pt x="16620" y="12425"/>
                    <a:pt x="18475" y="13473"/>
                  </a:cubicBezTo>
                  <a:lnTo>
                    <a:pt x="20815" y="9278"/>
                  </a:lnTo>
                  <a:cubicBezTo>
                    <a:pt x="14684" y="5809"/>
                    <a:pt x="8391" y="2744"/>
                    <a:pt x="1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5955925" y="2487400"/>
              <a:ext cx="397350" cy="490125"/>
            </a:xfrm>
            <a:custGeom>
              <a:avLst/>
              <a:gdLst/>
              <a:ahLst/>
              <a:cxnLst/>
              <a:rect l="l" t="t" r="r" b="b"/>
              <a:pathLst>
                <a:path w="15894" h="19605" extrusionOk="0">
                  <a:moveTo>
                    <a:pt x="9198" y="0"/>
                  </a:moveTo>
                  <a:cubicBezTo>
                    <a:pt x="6132" y="5325"/>
                    <a:pt x="3067" y="10649"/>
                    <a:pt x="1" y="15974"/>
                  </a:cubicBezTo>
                  <a:cubicBezTo>
                    <a:pt x="2018" y="17103"/>
                    <a:pt x="4035" y="18313"/>
                    <a:pt x="6052" y="19604"/>
                  </a:cubicBezTo>
                  <a:lnTo>
                    <a:pt x="15894" y="4034"/>
                  </a:lnTo>
                  <a:cubicBezTo>
                    <a:pt x="13635" y="2663"/>
                    <a:pt x="11457" y="1291"/>
                    <a:pt x="9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6179800" y="2640675"/>
              <a:ext cx="714000" cy="697850"/>
            </a:xfrm>
            <a:custGeom>
              <a:avLst/>
              <a:gdLst/>
              <a:ahLst/>
              <a:cxnLst/>
              <a:rect l="l" t="t" r="r" b="b"/>
              <a:pathLst>
                <a:path w="28560" h="27914" extrusionOk="0">
                  <a:moveTo>
                    <a:pt x="10085" y="1"/>
                  </a:moveTo>
                  <a:lnTo>
                    <a:pt x="1" y="15329"/>
                  </a:lnTo>
                  <a:cubicBezTo>
                    <a:pt x="1937" y="16619"/>
                    <a:pt x="3793" y="17910"/>
                    <a:pt x="5729" y="19282"/>
                  </a:cubicBezTo>
                  <a:lnTo>
                    <a:pt x="10569" y="12424"/>
                  </a:lnTo>
                  <a:cubicBezTo>
                    <a:pt x="11215" y="16377"/>
                    <a:pt x="11779" y="20250"/>
                    <a:pt x="12102" y="24122"/>
                  </a:cubicBezTo>
                  <a:cubicBezTo>
                    <a:pt x="13716" y="25332"/>
                    <a:pt x="15168" y="26623"/>
                    <a:pt x="16701" y="27914"/>
                  </a:cubicBezTo>
                  <a:lnTo>
                    <a:pt x="28560" y="13876"/>
                  </a:lnTo>
                  <a:cubicBezTo>
                    <a:pt x="26624" y="12182"/>
                    <a:pt x="24607" y="10569"/>
                    <a:pt x="22590" y="8955"/>
                  </a:cubicBezTo>
                  <a:lnTo>
                    <a:pt x="17427" y="15571"/>
                  </a:lnTo>
                  <a:cubicBezTo>
                    <a:pt x="16862" y="11618"/>
                    <a:pt x="16216" y="7584"/>
                    <a:pt x="15410" y="3631"/>
                  </a:cubicBezTo>
                  <a:cubicBezTo>
                    <a:pt x="13635" y="2340"/>
                    <a:pt x="11860" y="1130"/>
                    <a:pt x="10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706200" y="3139250"/>
              <a:ext cx="623250" cy="592575"/>
            </a:xfrm>
            <a:custGeom>
              <a:avLst/>
              <a:gdLst/>
              <a:ahLst/>
              <a:cxnLst/>
              <a:rect l="l" t="t" r="r" b="b"/>
              <a:pathLst>
                <a:path w="24930" h="23703" extrusionOk="0">
                  <a:moveTo>
                    <a:pt x="9839" y="1"/>
                  </a:moveTo>
                  <a:cubicBezTo>
                    <a:pt x="7431" y="1"/>
                    <a:pt x="5273" y="934"/>
                    <a:pt x="3712" y="2808"/>
                  </a:cubicBezTo>
                  <a:cubicBezTo>
                    <a:pt x="1" y="7083"/>
                    <a:pt x="1292" y="13295"/>
                    <a:pt x="6132" y="18297"/>
                  </a:cubicBezTo>
                  <a:cubicBezTo>
                    <a:pt x="8472" y="20637"/>
                    <a:pt x="11295" y="22492"/>
                    <a:pt x="14442" y="23702"/>
                  </a:cubicBezTo>
                  <a:lnTo>
                    <a:pt x="20250" y="18539"/>
                  </a:lnTo>
                  <a:cubicBezTo>
                    <a:pt x="18718" y="16764"/>
                    <a:pt x="17185" y="15151"/>
                    <a:pt x="15652" y="13457"/>
                  </a:cubicBezTo>
                  <a:lnTo>
                    <a:pt x="12264" y="16684"/>
                  </a:lnTo>
                  <a:cubicBezTo>
                    <a:pt x="11457" y="16280"/>
                    <a:pt x="10650" y="15715"/>
                    <a:pt x="10005" y="15070"/>
                  </a:cubicBezTo>
                  <a:cubicBezTo>
                    <a:pt x="7746" y="12731"/>
                    <a:pt x="7423" y="10068"/>
                    <a:pt x="9359" y="7971"/>
                  </a:cubicBezTo>
                  <a:cubicBezTo>
                    <a:pt x="10224" y="7070"/>
                    <a:pt x="11265" y="6620"/>
                    <a:pt x="12375" y="6620"/>
                  </a:cubicBezTo>
                  <a:cubicBezTo>
                    <a:pt x="13752" y="6620"/>
                    <a:pt x="15236" y="7312"/>
                    <a:pt x="16620" y="8697"/>
                  </a:cubicBezTo>
                  <a:cubicBezTo>
                    <a:pt x="17991" y="10068"/>
                    <a:pt x="18798" y="11924"/>
                    <a:pt x="18798" y="13860"/>
                  </a:cubicBezTo>
                  <a:cubicBezTo>
                    <a:pt x="20815" y="14344"/>
                    <a:pt x="22832" y="14828"/>
                    <a:pt x="24849" y="15393"/>
                  </a:cubicBezTo>
                  <a:cubicBezTo>
                    <a:pt x="24929" y="12004"/>
                    <a:pt x="23235" y="8293"/>
                    <a:pt x="19928" y="4905"/>
                  </a:cubicBezTo>
                  <a:cubicBezTo>
                    <a:pt x="16663" y="1640"/>
                    <a:pt x="13031" y="1"/>
                    <a:pt x="9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6"/>
          <p:cNvGrpSpPr/>
          <p:nvPr/>
        </p:nvGrpSpPr>
        <p:grpSpPr>
          <a:xfrm rot="-5400000">
            <a:off x="8041575" y="4163967"/>
            <a:ext cx="1838400" cy="1458600"/>
            <a:chOff x="4477350" y="3143692"/>
            <a:chExt cx="1838400" cy="1458600"/>
          </a:xfrm>
        </p:grpSpPr>
        <p:grpSp>
          <p:nvGrpSpPr>
            <p:cNvPr id="66" name="Google Shape;66;p6"/>
            <p:cNvGrpSpPr/>
            <p:nvPr/>
          </p:nvGrpSpPr>
          <p:grpSpPr>
            <a:xfrm>
              <a:off x="4655100" y="3143692"/>
              <a:ext cx="1482900" cy="1458600"/>
              <a:chOff x="4546425" y="2739542"/>
              <a:chExt cx="1482900" cy="1458600"/>
            </a:xfrm>
          </p:grpSpPr>
          <p:sp>
            <p:nvSpPr>
              <p:cNvPr id="67" name="Google Shape;67;p6"/>
              <p:cNvSpPr/>
              <p:nvPr/>
            </p:nvSpPr>
            <p:spPr>
              <a:xfrm rot="6746415">
                <a:off x="4735768" y="2894731"/>
                <a:ext cx="1104213" cy="1148222"/>
              </a:xfrm>
              <a:prstGeom prst="chord">
                <a:avLst>
                  <a:gd name="adj1" fmla="val 2700000"/>
                  <a:gd name="adj2" fmla="val 1620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6"/>
              <p:cNvSpPr/>
              <p:nvPr/>
            </p:nvSpPr>
            <p:spPr>
              <a:xfrm>
                <a:off x="4726700" y="2990600"/>
                <a:ext cx="1119300" cy="1009800"/>
              </a:xfrm>
              <a:prstGeom prst="arc">
                <a:avLst>
                  <a:gd name="adj1" fmla="val 10901795"/>
                  <a:gd name="adj2" fmla="val 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" name="Google Shape;69;p6"/>
            <p:cNvSpPr txBox="1"/>
            <p:nvPr/>
          </p:nvSpPr>
          <p:spPr>
            <a:xfrm>
              <a:off x="4477350" y="3770825"/>
              <a:ext cx="1838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20.08.21</a:t>
              </a:r>
              <a:endParaRPr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70" name="Google Shape;70;p6"/>
          <p:cNvGrpSpPr/>
          <p:nvPr/>
        </p:nvGrpSpPr>
        <p:grpSpPr>
          <a:xfrm>
            <a:off x="40859" y="2170208"/>
            <a:ext cx="321738" cy="1896475"/>
            <a:chOff x="40859" y="2170208"/>
            <a:chExt cx="321738" cy="1896475"/>
          </a:xfrm>
        </p:grpSpPr>
        <p:sp>
          <p:nvSpPr>
            <p:cNvPr id="71" name="Google Shape;71;p6"/>
            <p:cNvSpPr/>
            <p:nvPr/>
          </p:nvSpPr>
          <p:spPr>
            <a:xfrm rot="5400000">
              <a:off x="-746509" y="2957576"/>
              <a:ext cx="1896475" cy="32173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6"/>
            <p:cNvCxnSpPr/>
            <p:nvPr/>
          </p:nvCxnSpPr>
          <p:spPr>
            <a:xfrm rot="5400000">
              <a:off x="-699345" y="3118025"/>
              <a:ext cx="161090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3" name="Google Shape;73;p6"/>
            <p:cNvSpPr txBox="1"/>
            <p:nvPr/>
          </p:nvSpPr>
          <p:spPr>
            <a:xfrm rot="5400000">
              <a:off x="-592297" y="3010845"/>
              <a:ext cx="1627903" cy="215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Kickoff Meeting</a:t>
              </a:r>
              <a:endParaRPr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>
            <a:spLocks noGrp="1"/>
          </p:cNvSpPr>
          <p:nvPr>
            <p:ph type="title"/>
          </p:nvPr>
        </p:nvSpPr>
        <p:spPr>
          <a:xfrm>
            <a:off x="728375" y="1276113"/>
            <a:ext cx="6326700" cy="48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76" name="Google Shape;76;p7"/>
          <p:cNvGrpSpPr/>
          <p:nvPr/>
        </p:nvGrpSpPr>
        <p:grpSpPr>
          <a:xfrm>
            <a:off x="290050" y="4214400"/>
            <a:ext cx="2193300" cy="2186100"/>
            <a:chOff x="433175" y="4180725"/>
            <a:chExt cx="2193300" cy="2186100"/>
          </a:xfrm>
        </p:grpSpPr>
        <p:sp>
          <p:nvSpPr>
            <p:cNvPr id="77" name="Google Shape;77;p7"/>
            <p:cNvSpPr/>
            <p:nvPr/>
          </p:nvSpPr>
          <p:spPr>
            <a:xfrm rot="5400000">
              <a:off x="436775" y="4177125"/>
              <a:ext cx="2186100" cy="2193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7"/>
            <p:cNvGrpSpPr/>
            <p:nvPr/>
          </p:nvGrpSpPr>
          <p:grpSpPr>
            <a:xfrm>
              <a:off x="505204" y="4252713"/>
              <a:ext cx="2049270" cy="2042125"/>
              <a:chOff x="530720" y="4254075"/>
              <a:chExt cx="2049270" cy="2042125"/>
            </a:xfrm>
          </p:grpSpPr>
          <p:sp>
            <p:nvSpPr>
              <p:cNvPr id="79" name="Google Shape;79;p7"/>
              <p:cNvSpPr/>
              <p:nvPr/>
            </p:nvSpPr>
            <p:spPr>
              <a:xfrm rot="5400000">
                <a:off x="535655" y="4249140"/>
                <a:ext cx="2039400" cy="204927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0" name="Google Shape;80;p7"/>
              <p:cNvCxnSpPr/>
              <p:nvPr/>
            </p:nvCxnSpPr>
            <p:spPr>
              <a:xfrm rot="5400000">
                <a:off x="1313164" y="5278450"/>
                <a:ext cx="2035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81" name="Google Shape;81;p7"/>
          <p:cNvSpPr txBox="1">
            <a:spLocks noGrp="1"/>
          </p:cNvSpPr>
          <p:nvPr>
            <p:ph type="body" idx="1"/>
          </p:nvPr>
        </p:nvSpPr>
        <p:spPr>
          <a:xfrm>
            <a:off x="728375" y="1801588"/>
            <a:ext cx="5001000" cy="20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340"/>
              </a:buClr>
              <a:buSzPts val="1200"/>
              <a:buFont typeface="Lato"/>
              <a:buChar char="●"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82" name="Google Shape;82;p7"/>
          <p:cNvGrpSpPr/>
          <p:nvPr/>
        </p:nvGrpSpPr>
        <p:grpSpPr>
          <a:xfrm>
            <a:off x="7676000" y="-62925"/>
            <a:ext cx="2186100" cy="2186100"/>
            <a:chOff x="3805450" y="360825"/>
            <a:chExt cx="2186100" cy="2186100"/>
          </a:xfrm>
        </p:grpSpPr>
        <p:sp>
          <p:nvSpPr>
            <p:cNvPr id="83" name="Google Shape;83;p7"/>
            <p:cNvSpPr/>
            <p:nvPr/>
          </p:nvSpPr>
          <p:spPr>
            <a:xfrm>
              <a:off x="3805450" y="360825"/>
              <a:ext cx="2186100" cy="218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3878800" y="403150"/>
              <a:ext cx="2039400" cy="2050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5" name="Google Shape;85;p7"/>
            <p:cNvCxnSpPr/>
            <p:nvPr/>
          </p:nvCxnSpPr>
          <p:spPr>
            <a:xfrm>
              <a:off x="3885425" y="652375"/>
              <a:ext cx="203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6" name="Google Shape;86;p7"/>
          <p:cNvGrpSpPr/>
          <p:nvPr/>
        </p:nvGrpSpPr>
        <p:grpSpPr>
          <a:xfrm rot="-5400000">
            <a:off x="8024725" y="1389617"/>
            <a:ext cx="1838400" cy="1458600"/>
            <a:chOff x="4477350" y="3143692"/>
            <a:chExt cx="1838400" cy="1458600"/>
          </a:xfrm>
        </p:grpSpPr>
        <p:grpSp>
          <p:nvGrpSpPr>
            <p:cNvPr id="87" name="Google Shape;87;p7"/>
            <p:cNvGrpSpPr/>
            <p:nvPr/>
          </p:nvGrpSpPr>
          <p:grpSpPr>
            <a:xfrm>
              <a:off x="4655100" y="3143692"/>
              <a:ext cx="1482900" cy="1458600"/>
              <a:chOff x="4546425" y="2739542"/>
              <a:chExt cx="1482900" cy="1458600"/>
            </a:xfrm>
          </p:grpSpPr>
          <p:sp>
            <p:nvSpPr>
              <p:cNvPr id="88" name="Google Shape;88;p7"/>
              <p:cNvSpPr/>
              <p:nvPr/>
            </p:nvSpPr>
            <p:spPr>
              <a:xfrm rot="6746415">
                <a:off x="4735768" y="2894731"/>
                <a:ext cx="1104213" cy="1148222"/>
              </a:xfrm>
              <a:prstGeom prst="chord">
                <a:avLst>
                  <a:gd name="adj1" fmla="val 2700000"/>
                  <a:gd name="adj2" fmla="val 1620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7"/>
              <p:cNvSpPr/>
              <p:nvPr/>
            </p:nvSpPr>
            <p:spPr>
              <a:xfrm>
                <a:off x="4726700" y="2990600"/>
                <a:ext cx="1119300" cy="1009800"/>
              </a:xfrm>
              <a:prstGeom prst="arc">
                <a:avLst>
                  <a:gd name="adj1" fmla="val 10901795"/>
                  <a:gd name="adj2" fmla="val 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" name="Google Shape;90;p7"/>
            <p:cNvSpPr txBox="1"/>
            <p:nvPr/>
          </p:nvSpPr>
          <p:spPr>
            <a:xfrm>
              <a:off x="4477350" y="3770825"/>
              <a:ext cx="1838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20.08.21</a:t>
              </a:r>
              <a:endParaRPr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91" name="Google Shape;91;p7"/>
          <p:cNvGrpSpPr/>
          <p:nvPr/>
        </p:nvGrpSpPr>
        <p:grpSpPr>
          <a:xfrm>
            <a:off x="-97534" y="4452101"/>
            <a:ext cx="1896475" cy="321738"/>
            <a:chOff x="6519141" y="4744676"/>
            <a:chExt cx="1896475" cy="321738"/>
          </a:xfrm>
        </p:grpSpPr>
        <p:sp>
          <p:nvSpPr>
            <p:cNvPr id="92" name="Google Shape;92;p7"/>
            <p:cNvSpPr/>
            <p:nvPr/>
          </p:nvSpPr>
          <p:spPr>
            <a:xfrm>
              <a:off x="6519141" y="4744676"/>
              <a:ext cx="1896475" cy="32173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3" name="Google Shape;93;p7"/>
            <p:cNvCxnSpPr/>
            <p:nvPr/>
          </p:nvCxnSpPr>
          <p:spPr>
            <a:xfrm>
              <a:off x="6661507" y="5001168"/>
              <a:ext cx="161090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4" name="Google Shape;94;p7"/>
            <p:cNvSpPr txBox="1"/>
            <p:nvPr/>
          </p:nvSpPr>
          <p:spPr>
            <a:xfrm>
              <a:off x="6653427" y="4778019"/>
              <a:ext cx="1627903" cy="215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Kickoff Meeting</a:t>
              </a:r>
              <a:endParaRPr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95" name="Google Shape;95;p7"/>
          <p:cNvGrpSpPr/>
          <p:nvPr/>
        </p:nvGrpSpPr>
        <p:grpSpPr>
          <a:xfrm>
            <a:off x="7326369" y="-280070"/>
            <a:ext cx="1240800" cy="1240800"/>
            <a:chOff x="8162644" y="304430"/>
            <a:chExt cx="1240800" cy="1240800"/>
          </a:xfrm>
        </p:grpSpPr>
        <p:sp>
          <p:nvSpPr>
            <p:cNvPr id="96" name="Google Shape;96;p7"/>
            <p:cNvSpPr/>
            <p:nvPr/>
          </p:nvSpPr>
          <p:spPr>
            <a:xfrm>
              <a:off x="8162644" y="304430"/>
              <a:ext cx="1240800" cy="1240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8217184" y="358970"/>
              <a:ext cx="1131900" cy="1131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"/>
          <p:cNvSpPr txBox="1">
            <a:spLocks noGrp="1"/>
          </p:cNvSpPr>
          <p:nvPr>
            <p:ph type="title"/>
          </p:nvPr>
        </p:nvSpPr>
        <p:spPr>
          <a:xfrm>
            <a:off x="1295250" y="1064100"/>
            <a:ext cx="6553500" cy="3015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00" name="Google Shape;100;p8"/>
          <p:cNvGrpSpPr/>
          <p:nvPr/>
        </p:nvGrpSpPr>
        <p:grpSpPr>
          <a:xfrm>
            <a:off x="-687984" y="-729610"/>
            <a:ext cx="1925173" cy="1925173"/>
            <a:chOff x="6266400" y="1454750"/>
            <a:chExt cx="2460600" cy="2460600"/>
          </a:xfrm>
        </p:grpSpPr>
        <p:sp>
          <p:nvSpPr>
            <p:cNvPr id="101" name="Google Shape;101;p8"/>
            <p:cNvSpPr/>
            <p:nvPr/>
          </p:nvSpPr>
          <p:spPr>
            <a:xfrm>
              <a:off x="6266400" y="1454750"/>
              <a:ext cx="2460600" cy="2460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6374550" y="1562900"/>
              <a:ext cx="2244300" cy="224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8"/>
          <p:cNvGrpSpPr/>
          <p:nvPr/>
        </p:nvGrpSpPr>
        <p:grpSpPr>
          <a:xfrm>
            <a:off x="365067" y="986127"/>
            <a:ext cx="363300" cy="2141700"/>
            <a:chOff x="365067" y="986127"/>
            <a:chExt cx="363300" cy="2141700"/>
          </a:xfrm>
        </p:grpSpPr>
        <p:sp>
          <p:nvSpPr>
            <p:cNvPr id="104" name="Google Shape;104;p8"/>
            <p:cNvSpPr/>
            <p:nvPr/>
          </p:nvSpPr>
          <p:spPr>
            <a:xfrm rot="-5400000" flipH="1">
              <a:off x="-524133" y="1875327"/>
              <a:ext cx="2141700" cy="363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5" name="Google Shape;105;p8"/>
            <p:cNvCxnSpPr/>
            <p:nvPr/>
          </p:nvCxnSpPr>
          <p:spPr>
            <a:xfrm rot="5400000">
              <a:off x="-254908" y="2056502"/>
              <a:ext cx="1819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6" name="Google Shape;106;p8"/>
            <p:cNvSpPr txBox="1"/>
            <p:nvPr/>
          </p:nvSpPr>
          <p:spPr>
            <a:xfrm rot="-5400000" flipH="1">
              <a:off x="-394983" y="1935477"/>
              <a:ext cx="1838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Kickoff Meeting</a:t>
              </a:r>
              <a:endParaRPr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107" name="Google Shape;107;p8"/>
          <p:cNvGrpSpPr/>
          <p:nvPr/>
        </p:nvGrpSpPr>
        <p:grpSpPr>
          <a:xfrm rot="10800000">
            <a:off x="8627681" y="2978866"/>
            <a:ext cx="1925080" cy="1925080"/>
            <a:chOff x="3805450" y="360825"/>
            <a:chExt cx="2186100" cy="2186100"/>
          </a:xfrm>
        </p:grpSpPr>
        <p:sp>
          <p:nvSpPr>
            <p:cNvPr id="108" name="Google Shape;108;p8"/>
            <p:cNvSpPr/>
            <p:nvPr/>
          </p:nvSpPr>
          <p:spPr>
            <a:xfrm>
              <a:off x="3805450" y="360825"/>
              <a:ext cx="2186100" cy="218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3878800" y="403150"/>
              <a:ext cx="2039400" cy="2050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" name="Google Shape;110;p8"/>
            <p:cNvCxnSpPr/>
            <p:nvPr/>
          </p:nvCxnSpPr>
          <p:spPr>
            <a:xfrm>
              <a:off x="3885425" y="652375"/>
              <a:ext cx="203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1" name="Google Shape;111;p8"/>
          <p:cNvGrpSpPr/>
          <p:nvPr/>
        </p:nvGrpSpPr>
        <p:grpSpPr>
          <a:xfrm rot="-1800066">
            <a:off x="7495821" y="4208639"/>
            <a:ext cx="2417048" cy="1917704"/>
            <a:chOff x="4477350" y="3143692"/>
            <a:chExt cx="1838400" cy="1458600"/>
          </a:xfrm>
        </p:grpSpPr>
        <p:grpSp>
          <p:nvGrpSpPr>
            <p:cNvPr id="112" name="Google Shape;112;p8"/>
            <p:cNvGrpSpPr/>
            <p:nvPr/>
          </p:nvGrpSpPr>
          <p:grpSpPr>
            <a:xfrm>
              <a:off x="4655100" y="3143692"/>
              <a:ext cx="1482900" cy="1458600"/>
              <a:chOff x="4546425" y="2739542"/>
              <a:chExt cx="1482900" cy="1458600"/>
            </a:xfrm>
          </p:grpSpPr>
          <p:sp>
            <p:nvSpPr>
              <p:cNvPr id="113" name="Google Shape;113;p8"/>
              <p:cNvSpPr/>
              <p:nvPr/>
            </p:nvSpPr>
            <p:spPr>
              <a:xfrm rot="6746415">
                <a:off x="4735768" y="2894731"/>
                <a:ext cx="1104213" cy="1148222"/>
              </a:xfrm>
              <a:prstGeom prst="chord">
                <a:avLst>
                  <a:gd name="adj1" fmla="val 2700000"/>
                  <a:gd name="adj2" fmla="val 1620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8"/>
              <p:cNvSpPr/>
              <p:nvPr/>
            </p:nvSpPr>
            <p:spPr>
              <a:xfrm>
                <a:off x="4726700" y="2990600"/>
                <a:ext cx="1119300" cy="1009800"/>
              </a:xfrm>
              <a:prstGeom prst="arc">
                <a:avLst>
                  <a:gd name="adj1" fmla="val 10901795"/>
                  <a:gd name="adj2" fmla="val 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" name="Google Shape;115;p8"/>
            <p:cNvSpPr txBox="1"/>
            <p:nvPr/>
          </p:nvSpPr>
          <p:spPr>
            <a:xfrm>
              <a:off x="4477350" y="3770825"/>
              <a:ext cx="1838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20.08.21</a:t>
              </a:r>
              <a:endParaRPr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"/>
          <p:cNvSpPr txBox="1">
            <a:spLocks noGrp="1"/>
          </p:cNvSpPr>
          <p:nvPr>
            <p:ph type="title"/>
          </p:nvPr>
        </p:nvSpPr>
        <p:spPr>
          <a:xfrm>
            <a:off x="728375" y="1411350"/>
            <a:ext cx="3436200" cy="1079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2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8" name="Google Shape;118;p9"/>
          <p:cNvSpPr txBox="1">
            <a:spLocks noGrp="1"/>
          </p:cNvSpPr>
          <p:nvPr>
            <p:ph type="subTitle" idx="1"/>
          </p:nvPr>
        </p:nvSpPr>
        <p:spPr>
          <a:xfrm>
            <a:off x="728375" y="2589750"/>
            <a:ext cx="3436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7003172" y="4071532"/>
            <a:ext cx="2140817" cy="1698540"/>
            <a:chOff x="4477350" y="3143692"/>
            <a:chExt cx="1838400" cy="1458600"/>
          </a:xfrm>
        </p:grpSpPr>
        <p:grpSp>
          <p:nvGrpSpPr>
            <p:cNvPr id="120" name="Google Shape;120;p9"/>
            <p:cNvGrpSpPr/>
            <p:nvPr/>
          </p:nvGrpSpPr>
          <p:grpSpPr>
            <a:xfrm>
              <a:off x="4655100" y="3143692"/>
              <a:ext cx="1482900" cy="1458600"/>
              <a:chOff x="4546425" y="2739542"/>
              <a:chExt cx="1482900" cy="1458600"/>
            </a:xfrm>
          </p:grpSpPr>
          <p:sp>
            <p:nvSpPr>
              <p:cNvPr id="121" name="Google Shape;121;p9"/>
              <p:cNvSpPr/>
              <p:nvPr/>
            </p:nvSpPr>
            <p:spPr>
              <a:xfrm rot="6746415">
                <a:off x="4735768" y="2894731"/>
                <a:ext cx="1104213" cy="1148222"/>
              </a:xfrm>
              <a:prstGeom prst="chord">
                <a:avLst>
                  <a:gd name="adj1" fmla="val 2700000"/>
                  <a:gd name="adj2" fmla="val 1620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9"/>
              <p:cNvSpPr/>
              <p:nvPr/>
            </p:nvSpPr>
            <p:spPr>
              <a:xfrm>
                <a:off x="4726700" y="2990600"/>
                <a:ext cx="1119300" cy="1009800"/>
              </a:xfrm>
              <a:prstGeom prst="arc">
                <a:avLst>
                  <a:gd name="adj1" fmla="val 10901795"/>
                  <a:gd name="adj2" fmla="val 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" name="Google Shape;123;p9"/>
            <p:cNvSpPr txBox="1"/>
            <p:nvPr/>
          </p:nvSpPr>
          <p:spPr>
            <a:xfrm>
              <a:off x="4477350" y="3770825"/>
              <a:ext cx="1838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20.08.21</a:t>
              </a:r>
              <a:endParaRPr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124" name="Google Shape;124;p9"/>
          <p:cNvGrpSpPr/>
          <p:nvPr/>
        </p:nvGrpSpPr>
        <p:grpSpPr>
          <a:xfrm rot="10800000">
            <a:off x="438931" y="-1235684"/>
            <a:ext cx="1925080" cy="1925080"/>
            <a:chOff x="3805450" y="360825"/>
            <a:chExt cx="2186100" cy="2186100"/>
          </a:xfrm>
        </p:grpSpPr>
        <p:sp>
          <p:nvSpPr>
            <p:cNvPr id="125" name="Google Shape;125;p9"/>
            <p:cNvSpPr/>
            <p:nvPr/>
          </p:nvSpPr>
          <p:spPr>
            <a:xfrm>
              <a:off x="3805450" y="360825"/>
              <a:ext cx="2186100" cy="218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3878800" y="403150"/>
              <a:ext cx="2039400" cy="2050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7" name="Google Shape;127;p9"/>
            <p:cNvCxnSpPr/>
            <p:nvPr/>
          </p:nvCxnSpPr>
          <p:spPr>
            <a:xfrm>
              <a:off x="3885425" y="652375"/>
              <a:ext cx="203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8" name="Google Shape;128;p9"/>
          <p:cNvGrpSpPr/>
          <p:nvPr/>
        </p:nvGrpSpPr>
        <p:grpSpPr>
          <a:xfrm>
            <a:off x="1978000" y="439675"/>
            <a:ext cx="2141700" cy="363300"/>
            <a:chOff x="1978000" y="439675"/>
            <a:chExt cx="2141700" cy="363300"/>
          </a:xfrm>
        </p:grpSpPr>
        <p:sp>
          <p:nvSpPr>
            <p:cNvPr id="129" name="Google Shape;129;p9"/>
            <p:cNvSpPr/>
            <p:nvPr/>
          </p:nvSpPr>
          <p:spPr>
            <a:xfrm>
              <a:off x="1978000" y="439675"/>
              <a:ext cx="2141700" cy="363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0" name="Google Shape;130;p9"/>
            <p:cNvCxnSpPr/>
            <p:nvPr/>
          </p:nvCxnSpPr>
          <p:spPr>
            <a:xfrm>
              <a:off x="2138775" y="729300"/>
              <a:ext cx="1819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1" name="Google Shape;131;p9"/>
            <p:cNvSpPr txBox="1"/>
            <p:nvPr/>
          </p:nvSpPr>
          <p:spPr>
            <a:xfrm>
              <a:off x="2129650" y="477325"/>
              <a:ext cx="1838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Kickoff Meeting</a:t>
              </a:r>
              <a:endParaRPr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132" name="Google Shape;132;p9"/>
          <p:cNvGrpSpPr/>
          <p:nvPr/>
        </p:nvGrpSpPr>
        <p:grpSpPr>
          <a:xfrm>
            <a:off x="583563" y="4568850"/>
            <a:ext cx="2186100" cy="2186100"/>
            <a:chOff x="3805450" y="360825"/>
            <a:chExt cx="2186100" cy="2186100"/>
          </a:xfrm>
        </p:grpSpPr>
        <p:sp>
          <p:nvSpPr>
            <p:cNvPr id="133" name="Google Shape;133;p9"/>
            <p:cNvSpPr/>
            <p:nvPr/>
          </p:nvSpPr>
          <p:spPr>
            <a:xfrm>
              <a:off x="3805450" y="360825"/>
              <a:ext cx="2186100" cy="218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3878800" y="403150"/>
              <a:ext cx="2039400" cy="2050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5" name="Google Shape;135;p9"/>
            <p:cNvCxnSpPr/>
            <p:nvPr/>
          </p:nvCxnSpPr>
          <p:spPr>
            <a:xfrm>
              <a:off x="3885425" y="652375"/>
              <a:ext cx="203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6" name="Google Shape;136;p9"/>
          <p:cNvGrpSpPr/>
          <p:nvPr/>
        </p:nvGrpSpPr>
        <p:grpSpPr>
          <a:xfrm>
            <a:off x="2354979" y="4345878"/>
            <a:ext cx="1288862" cy="1288862"/>
            <a:chOff x="2354979" y="4345878"/>
            <a:chExt cx="1288862" cy="1288862"/>
          </a:xfrm>
        </p:grpSpPr>
        <p:sp>
          <p:nvSpPr>
            <p:cNvPr id="137" name="Google Shape;137;p9"/>
            <p:cNvSpPr/>
            <p:nvPr/>
          </p:nvSpPr>
          <p:spPr>
            <a:xfrm>
              <a:off x="2354979" y="4345878"/>
              <a:ext cx="1288862" cy="128886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2411628" y="4402527"/>
              <a:ext cx="1175564" cy="117556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"/>
          <p:cNvSpPr txBox="1">
            <a:spLocks noGrp="1"/>
          </p:cNvSpPr>
          <p:nvPr>
            <p:ph type="title" hasCustomPrompt="1"/>
          </p:nvPr>
        </p:nvSpPr>
        <p:spPr>
          <a:xfrm>
            <a:off x="1491175" y="1494463"/>
            <a:ext cx="6161700" cy="1610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4" name="Google Shape;154;p12"/>
          <p:cNvSpPr txBox="1">
            <a:spLocks noGrp="1"/>
          </p:cNvSpPr>
          <p:nvPr>
            <p:ph type="body" idx="1"/>
          </p:nvPr>
        </p:nvSpPr>
        <p:spPr>
          <a:xfrm>
            <a:off x="728400" y="3187038"/>
            <a:ext cx="7687200" cy="4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55" name="Google Shape;155;p12"/>
          <p:cNvGrpSpPr/>
          <p:nvPr/>
        </p:nvGrpSpPr>
        <p:grpSpPr>
          <a:xfrm rot="10800000">
            <a:off x="6515806" y="-1394559"/>
            <a:ext cx="1925080" cy="1925080"/>
            <a:chOff x="3805450" y="360825"/>
            <a:chExt cx="2186100" cy="2186100"/>
          </a:xfrm>
        </p:grpSpPr>
        <p:sp>
          <p:nvSpPr>
            <p:cNvPr id="156" name="Google Shape;156;p12"/>
            <p:cNvSpPr/>
            <p:nvPr/>
          </p:nvSpPr>
          <p:spPr>
            <a:xfrm>
              <a:off x="3805450" y="360825"/>
              <a:ext cx="2186100" cy="218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2"/>
            <p:cNvSpPr/>
            <p:nvPr/>
          </p:nvSpPr>
          <p:spPr>
            <a:xfrm>
              <a:off x="3878800" y="403150"/>
              <a:ext cx="2039400" cy="2050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8" name="Google Shape;158;p12"/>
            <p:cNvCxnSpPr/>
            <p:nvPr/>
          </p:nvCxnSpPr>
          <p:spPr>
            <a:xfrm>
              <a:off x="3885425" y="652375"/>
              <a:ext cx="203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9" name="Google Shape;159;p12"/>
          <p:cNvGrpSpPr/>
          <p:nvPr/>
        </p:nvGrpSpPr>
        <p:grpSpPr>
          <a:xfrm>
            <a:off x="1135535" y="4300152"/>
            <a:ext cx="1458644" cy="1458644"/>
            <a:chOff x="1135535" y="4300152"/>
            <a:chExt cx="1458644" cy="1458644"/>
          </a:xfrm>
        </p:grpSpPr>
        <p:sp>
          <p:nvSpPr>
            <p:cNvPr id="160" name="Google Shape;160;p12"/>
            <p:cNvSpPr/>
            <p:nvPr/>
          </p:nvSpPr>
          <p:spPr>
            <a:xfrm>
              <a:off x="1135535" y="4300152"/>
              <a:ext cx="1458644" cy="145864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2"/>
            <p:cNvSpPr/>
            <p:nvPr/>
          </p:nvSpPr>
          <p:spPr>
            <a:xfrm>
              <a:off x="1199646" y="4364264"/>
              <a:ext cx="1330421" cy="1330421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12"/>
          <p:cNvGrpSpPr/>
          <p:nvPr/>
        </p:nvGrpSpPr>
        <p:grpSpPr>
          <a:xfrm>
            <a:off x="-694950" y="4094300"/>
            <a:ext cx="2186100" cy="2186100"/>
            <a:chOff x="6819425" y="2416200"/>
            <a:chExt cx="2186100" cy="2186100"/>
          </a:xfrm>
        </p:grpSpPr>
        <p:grpSp>
          <p:nvGrpSpPr>
            <p:cNvPr id="163" name="Google Shape;163;p12"/>
            <p:cNvGrpSpPr/>
            <p:nvPr/>
          </p:nvGrpSpPr>
          <p:grpSpPr>
            <a:xfrm>
              <a:off x="6819425" y="2416200"/>
              <a:ext cx="2186100" cy="2186100"/>
              <a:chOff x="3805450" y="360825"/>
              <a:chExt cx="2186100" cy="2186100"/>
            </a:xfrm>
          </p:grpSpPr>
          <p:sp>
            <p:nvSpPr>
              <p:cNvPr id="164" name="Google Shape;164;p12"/>
              <p:cNvSpPr/>
              <p:nvPr/>
            </p:nvSpPr>
            <p:spPr>
              <a:xfrm>
                <a:off x="3805450" y="360825"/>
                <a:ext cx="2186100" cy="2186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3878800" y="403150"/>
                <a:ext cx="2039400" cy="20505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6" name="Google Shape;166;p12"/>
              <p:cNvCxnSpPr/>
              <p:nvPr/>
            </p:nvCxnSpPr>
            <p:spPr>
              <a:xfrm>
                <a:off x="3885425" y="652375"/>
                <a:ext cx="2035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67" name="Google Shape;167;p12"/>
            <p:cNvSpPr txBox="1"/>
            <p:nvPr/>
          </p:nvSpPr>
          <p:spPr>
            <a:xfrm>
              <a:off x="6999925" y="2460300"/>
              <a:ext cx="1838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Business</a:t>
              </a:r>
              <a:endParaRPr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168" name="Google Shape;168;p12"/>
            <p:cNvSpPr txBox="1"/>
            <p:nvPr/>
          </p:nvSpPr>
          <p:spPr>
            <a:xfrm>
              <a:off x="6993275" y="2703300"/>
              <a:ext cx="1838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Meeting</a:t>
              </a:r>
              <a:endParaRPr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169" name="Google Shape;169;p12"/>
          <p:cNvGrpSpPr/>
          <p:nvPr/>
        </p:nvGrpSpPr>
        <p:grpSpPr>
          <a:xfrm rot="10800000">
            <a:off x="311700" y="-516195"/>
            <a:ext cx="1838400" cy="1458600"/>
            <a:chOff x="4477350" y="3143692"/>
            <a:chExt cx="1838400" cy="1458600"/>
          </a:xfrm>
        </p:grpSpPr>
        <p:grpSp>
          <p:nvGrpSpPr>
            <p:cNvPr id="170" name="Google Shape;170;p12"/>
            <p:cNvGrpSpPr/>
            <p:nvPr/>
          </p:nvGrpSpPr>
          <p:grpSpPr>
            <a:xfrm>
              <a:off x="4655100" y="3143692"/>
              <a:ext cx="1482900" cy="1458600"/>
              <a:chOff x="4546425" y="2739542"/>
              <a:chExt cx="1482900" cy="1458600"/>
            </a:xfrm>
          </p:grpSpPr>
          <p:sp>
            <p:nvSpPr>
              <p:cNvPr id="171" name="Google Shape;171;p12"/>
              <p:cNvSpPr/>
              <p:nvPr/>
            </p:nvSpPr>
            <p:spPr>
              <a:xfrm rot="6746415">
                <a:off x="4735768" y="2894731"/>
                <a:ext cx="1104213" cy="1148222"/>
              </a:xfrm>
              <a:prstGeom prst="chord">
                <a:avLst>
                  <a:gd name="adj1" fmla="val 2700000"/>
                  <a:gd name="adj2" fmla="val 1620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2"/>
              <p:cNvSpPr/>
              <p:nvPr/>
            </p:nvSpPr>
            <p:spPr>
              <a:xfrm>
                <a:off x="4726700" y="2990600"/>
                <a:ext cx="1119300" cy="1009800"/>
              </a:xfrm>
              <a:prstGeom prst="arc">
                <a:avLst>
                  <a:gd name="adj1" fmla="val 10901795"/>
                  <a:gd name="adj2" fmla="val 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" name="Google Shape;173;p12"/>
            <p:cNvSpPr txBox="1"/>
            <p:nvPr/>
          </p:nvSpPr>
          <p:spPr>
            <a:xfrm>
              <a:off x="4477350" y="3770825"/>
              <a:ext cx="1838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20.08.21</a:t>
              </a:r>
              <a:endParaRPr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174" name="Google Shape;174;p12"/>
          <p:cNvGrpSpPr/>
          <p:nvPr/>
        </p:nvGrpSpPr>
        <p:grpSpPr>
          <a:xfrm>
            <a:off x="6515800" y="4431325"/>
            <a:ext cx="2141700" cy="363300"/>
            <a:chOff x="6515800" y="4431325"/>
            <a:chExt cx="2141700" cy="363300"/>
          </a:xfrm>
        </p:grpSpPr>
        <p:sp>
          <p:nvSpPr>
            <p:cNvPr id="175" name="Google Shape;175;p12"/>
            <p:cNvSpPr/>
            <p:nvPr/>
          </p:nvSpPr>
          <p:spPr>
            <a:xfrm>
              <a:off x="6515800" y="4431325"/>
              <a:ext cx="2141700" cy="363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6" name="Google Shape;176;p12"/>
            <p:cNvCxnSpPr/>
            <p:nvPr/>
          </p:nvCxnSpPr>
          <p:spPr>
            <a:xfrm>
              <a:off x="6676575" y="4720950"/>
              <a:ext cx="1819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7" name="Google Shape;177;p12"/>
            <p:cNvSpPr txBox="1"/>
            <p:nvPr/>
          </p:nvSpPr>
          <p:spPr>
            <a:xfrm>
              <a:off x="6667450" y="4468975"/>
              <a:ext cx="1838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Kickoff Meeting</a:t>
              </a:r>
              <a:endParaRPr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"/>
          <p:cNvSpPr txBox="1">
            <a:spLocks noGrp="1"/>
          </p:cNvSpPr>
          <p:nvPr>
            <p:ph type="title"/>
          </p:nvPr>
        </p:nvSpPr>
        <p:spPr>
          <a:xfrm>
            <a:off x="720000" y="530525"/>
            <a:ext cx="4006200" cy="478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4"/>
          <p:cNvSpPr txBox="1">
            <a:spLocks noGrp="1"/>
          </p:cNvSpPr>
          <p:nvPr>
            <p:ph type="title" idx="2"/>
          </p:nvPr>
        </p:nvSpPr>
        <p:spPr>
          <a:xfrm>
            <a:off x="1777925" y="1345500"/>
            <a:ext cx="2667900" cy="7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2" name="Google Shape;182;p14"/>
          <p:cNvSpPr txBox="1">
            <a:spLocks noGrp="1"/>
          </p:cNvSpPr>
          <p:nvPr>
            <p:ph type="title" idx="3"/>
          </p:nvPr>
        </p:nvSpPr>
        <p:spPr>
          <a:xfrm>
            <a:off x="1784900" y="3052800"/>
            <a:ext cx="2389500" cy="7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3" name="Google Shape;183;p14"/>
          <p:cNvSpPr txBox="1">
            <a:spLocks noGrp="1"/>
          </p:cNvSpPr>
          <p:nvPr>
            <p:ph type="title" idx="4"/>
          </p:nvPr>
        </p:nvSpPr>
        <p:spPr>
          <a:xfrm>
            <a:off x="5681525" y="1345500"/>
            <a:ext cx="2674800" cy="7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title" idx="5"/>
          </p:nvPr>
        </p:nvSpPr>
        <p:spPr>
          <a:xfrm>
            <a:off x="5691475" y="3052800"/>
            <a:ext cx="2674800" cy="7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1"/>
          </p:nvPr>
        </p:nvSpPr>
        <p:spPr>
          <a:xfrm>
            <a:off x="1784904" y="2178900"/>
            <a:ext cx="2667900" cy="52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subTitle" idx="6"/>
          </p:nvPr>
        </p:nvSpPr>
        <p:spPr>
          <a:xfrm>
            <a:off x="1797350" y="3891425"/>
            <a:ext cx="2389500" cy="52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7"/>
          </p:nvPr>
        </p:nvSpPr>
        <p:spPr>
          <a:xfrm>
            <a:off x="5691463" y="2178900"/>
            <a:ext cx="2674800" cy="52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8"/>
          </p:nvPr>
        </p:nvSpPr>
        <p:spPr>
          <a:xfrm>
            <a:off x="5691475" y="3891416"/>
            <a:ext cx="2674800" cy="52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title" idx="9" hasCustomPrompt="1"/>
          </p:nvPr>
        </p:nvSpPr>
        <p:spPr>
          <a:xfrm>
            <a:off x="826550" y="1410000"/>
            <a:ext cx="728100" cy="644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0" name="Google Shape;190;p14"/>
          <p:cNvSpPr txBox="1">
            <a:spLocks noGrp="1"/>
          </p:cNvSpPr>
          <p:nvPr>
            <p:ph type="title" idx="13" hasCustomPrompt="1"/>
          </p:nvPr>
        </p:nvSpPr>
        <p:spPr>
          <a:xfrm>
            <a:off x="826625" y="3117300"/>
            <a:ext cx="728100" cy="644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1" name="Google Shape;191;p14"/>
          <p:cNvSpPr txBox="1">
            <a:spLocks noGrp="1"/>
          </p:cNvSpPr>
          <p:nvPr>
            <p:ph type="title" idx="14" hasCustomPrompt="1"/>
          </p:nvPr>
        </p:nvSpPr>
        <p:spPr>
          <a:xfrm>
            <a:off x="4726600" y="1410000"/>
            <a:ext cx="728100" cy="644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2" name="Google Shape;192;p14"/>
          <p:cNvSpPr txBox="1">
            <a:spLocks noGrp="1"/>
          </p:cNvSpPr>
          <p:nvPr>
            <p:ph type="title" idx="15" hasCustomPrompt="1"/>
          </p:nvPr>
        </p:nvSpPr>
        <p:spPr>
          <a:xfrm>
            <a:off x="4726250" y="3117300"/>
            <a:ext cx="728100" cy="644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93" name="Google Shape;193;p14"/>
          <p:cNvGrpSpPr/>
          <p:nvPr/>
        </p:nvGrpSpPr>
        <p:grpSpPr>
          <a:xfrm>
            <a:off x="8162644" y="304430"/>
            <a:ext cx="1240881" cy="1240881"/>
            <a:chOff x="8162644" y="304430"/>
            <a:chExt cx="1240881" cy="1240881"/>
          </a:xfrm>
        </p:grpSpPr>
        <p:sp>
          <p:nvSpPr>
            <p:cNvPr id="194" name="Google Shape;194;p14"/>
            <p:cNvSpPr/>
            <p:nvPr/>
          </p:nvSpPr>
          <p:spPr>
            <a:xfrm>
              <a:off x="8162644" y="304430"/>
              <a:ext cx="1240881" cy="1240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8217184" y="358970"/>
              <a:ext cx="1131800" cy="1131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14"/>
          <p:cNvGrpSpPr/>
          <p:nvPr/>
        </p:nvGrpSpPr>
        <p:grpSpPr>
          <a:xfrm>
            <a:off x="728509" y="4744676"/>
            <a:ext cx="1896475" cy="321738"/>
            <a:chOff x="728509" y="4744676"/>
            <a:chExt cx="1896475" cy="321738"/>
          </a:xfrm>
        </p:grpSpPr>
        <p:sp>
          <p:nvSpPr>
            <p:cNvPr id="197" name="Google Shape;197;p14"/>
            <p:cNvSpPr/>
            <p:nvPr/>
          </p:nvSpPr>
          <p:spPr>
            <a:xfrm flipH="1">
              <a:off x="728509" y="4744676"/>
              <a:ext cx="1896475" cy="32173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8" name="Google Shape;198;p14"/>
            <p:cNvCxnSpPr/>
            <p:nvPr/>
          </p:nvCxnSpPr>
          <p:spPr>
            <a:xfrm rot="10800000">
              <a:off x="871716" y="5001168"/>
              <a:ext cx="161090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9" name="Google Shape;199;p14"/>
            <p:cNvSpPr txBox="1"/>
            <p:nvPr/>
          </p:nvSpPr>
          <p:spPr>
            <a:xfrm flipH="1">
              <a:off x="862795" y="4778019"/>
              <a:ext cx="1627903" cy="215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Kickoff Meeting</a:t>
              </a:r>
              <a:endParaRPr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200" name="Google Shape;200;p14"/>
          <p:cNvGrpSpPr/>
          <p:nvPr/>
        </p:nvGrpSpPr>
        <p:grpSpPr>
          <a:xfrm>
            <a:off x="8837125" y="1345509"/>
            <a:ext cx="1510158" cy="1510158"/>
            <a:chOff x="3805450" y="360825"/>
            <a:chExt cx="2186100" cy="2186100"/>
          </a:xfrm>
        </p:grpSpPr>
        <p:sp>
          <p:nvSpPr>
            <p:cNvPr id="201" name="Google Shape;201;p14"/>
            <p:cNvSpPr/>
            <p:nvPr/>
          </p:nvSpPr>
          <p:spPr>
            <a:xfrm>
              <a:off x="3805450" y="360825"/>
              <a:ext cx="2186100" cy="218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3878800" y="403150"/>
              <a:ext cx="2039400" cy="2050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3" name="Google Shape;203;p14"/>
            <p:cNvCxnSpPr/>
            <p:nvPr/>
          </p:nvCxnSpPr>
          <p:spPr>
            <a:xfrm>
              <a:off x="3885425" y="652375"/>
              <a:ext cx="203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4" r:id="rId11"/>
    <p:sldLayoutId id="2147483669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0"/>
          <p:cNvSpPr txBox="1">
            <a:spLocks noGrp="1"/>
          </p:cNvSpPr>
          <p:nvPr>
            <p:ph type="ctrTitle"/>
          </p:nvPr>
        </p:nvSpPr>
        <p:spPr>
          <a:xfrm>
            <a:off x="728475" y="1279600"/>
            <a:ext cx="4577400" cy="20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FAST LEARN</a:t>
            </a:r>
            <a:endParaRPr dirty="0"/>
          </a:p>
        </p:txBody>
      </p:sp>
      <p:sp>
        <p:nvSpPr>
          <p:cNvPr id="440" name="Google Shape;440;p30"/>
          <p:cNvSpPr txBox="1">
            <a:spLocks noGrp="1"/>
          </p:cNvSpPr>
          <p:nvPr>
            <p:ph type="subTitle" idx="1"/>
          </p:nvPr>
        </p:nvSpPr>
        <p:spPr>
          <a:xfrm>
            <a:off x="788887" y="3405908"/>
            <a:ext cx="4577400" cy="4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HỌC PHẦN: LẬP TRÌNH WEB.</a:t>
            </a:r>
            <a:endParaRPr dirty="0"/>
          </a:p>
        </p:txBody>
      </p:sp>
      <p:grpSp>
        <p:nvGrpSpPr>
          <p:cNvPr id="442" name="Google Shape;442;p30"/>
          <p:cNvGrpSpPr/>
          <p:nvPr/>
        </p:nvGrpSpPr>
        <p:grpSpPr>
          <a:xfrm>
            <a:off x="7341525" y="1919275"/>
            <a:ext cx="2460600" cy="2460600"/>
            <a:chOff x="6266400" y="1454750"/>
            <a:chExt cx="2460600" cy="2460600"/>
          </a:xfrm>
        </p:grpSpPr>
        <p:sp>
          <p:nvSpPr>
            <p:cNvPr id="443" name="Google Shape;443;p30"/>
            <p:cNvSpPr/>
            <p:nvPr/>
          </p:nvSpPr>
          <p:spPr>
            <a:xfrm>
              <a:off x="6266400" y="1454750"/>
              <a:ext cx="2460600" cy="2460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6374550" y="1562900"/>
              <a:ext cx="2244300" cy="22443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60" name="Google Shape;460;p30"/>
          <p:cNvGrpSpPr/>
          <p:nvPr/>
        </p:nvGrpSpPr>
        <p:grpSpPr>
          <a:xfrm>
            <a:off x="6312675" y="535225"/>
            <a:ext cx="2186100" cy="2186100"/>
            <a:chOff x="6312675" y="535225"/>
            <a:chExt cx="2186100" cy="2186100"/>
          </a:xfrm>
        </p:grpSpPr>
        <p:grpSp>
          <p:nvGrpSpPr>
            <p:cNvPr id="461" name="Google Shape;461;p30"/>
            <p:cNvGrpSpPr/>
            <p:nvPr/>
          </p:nvGrpSpPr>
          <p:grpSpPr>
            <a:xfrm>
              <a:off x="6312675" y="535225"/>
              <a:ext cx="2186100" cy="2186100"/>
              <a:chOff x="3805450" y="360825"/>
              <a:chExt cx="2186100" cy="2186100"/>
            </a:xfrm>
          </p:grpSpPr>
          <p:sp>
            <p:nvSpPr>
              <p:cNvPr id="462" name="Google Shape;462;p30"/>
              <p:cNvSpPr/>
              <p:nvPr/>
            </p:nvSpPr>
            <p:spPr>
              <a:xfrm>
                <a:off x="3805450" y="360825"/>
                <a:ext cx="2186100" cy="2186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3878800" y="403150"/>
                <a:ext cx="2039400" cy="20505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464" name="Google Shape;464;p30"/>
              <p:cNvCxnSpPr/>
              <p:nvPr/>
            </p:nvCxnSpPr>
            <p:spPr>
              <a:xfrm>
                <a:off x="3885425" y="652375"/>
                <a:ext cx="2035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65" name="Google Shape;465;p30"/>
            <p:cNvSpPr txBox="1"/>
            <p:nvPr/>
          </p:nvSpPr>
          <p:spPr>
            <a:xfrm>
              <a:off x="6464325" y="565103"/>
              <a:ext cx="1838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" sz="1200" dirty="0">
                  <a:latin typeface="Montserrat Black"/>
                  <a:ea typeface="Montserrat Black"/>
                  <a:cs typeface="Montserrat Black"/>
                  <a:sym typeface="Montserrat Black"/>
                </a:rPr>
                <a:t>Lập trình web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466" name="Google Shape;466;p30"/>
            <p:cNvSpPr txBox="1"/>
            <p:nvPr/>
          </p:nvSpPr>
          <p:spPr>
            <a:xfrm>
              <a:off x="6486525" y="822325"/>
              <a:ext cx="1838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 Black"/>
                  <a:ea typeface="Montserrat Black"/>
                  <a:cs typeface="Montserrat Black"/>
                  <a:sym typeface="Montserrat Black"/>
                </a:rPr>
                <a:t>Fastlearn - PHP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467" name="Google Shape;467;p30"/>
          <p:cNvGrpSpPr/>
          <p:nvPr/>
        </p:nvGrpSpPr>
        <p:grpSpPr>
          <a:xfrm>
            <a:off x="6312675" y="4247430"/>
            <a:ext cx="2141700" cy="363300"/>
            <a:chOff x="6942775" y="4780200"/>
            <a:chExt cx="2141700" cy="363300"/>
          </a:xfrm>
        </p:grpSpPr>
        <p:grpSp>
          <p:nvGrpSpPr>
            <p:cNvPr id="468" name="Google Shape;468;p30"/>
            <p:cNvGrpSpPr/>
            <p:nvPr/>
          </p:nvGrpSpPr>
          <p:grpSpPr>
            <a:xfrm>
              <a:off x="6942775" y="4780200"/>
              <a:ext cx="2141700" cy="363300"/>
              <a:chOff x="5868550" y="4416675"/>
              <a:chExt cx="2141700" cy="363300"/>
            </a:xfrm>
          </p:grpSpPr>
          <p:sp>
            <p:nvSpPr>
              <p:cNvPr id="469" name="Google Shape;469;p30"/>
              <p:cNvSpPr/>
              <p:nvPr/>
            </p:nvSpPr>
            <p:spPr>
              <a:xfrm>
                <a:off x="5868550" y="4416675"/>
                <a:ext cx="2141700" cy="3633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470" name="Google Shape;470;p30"/>
              <p:cNvCxnSpPr/>
              <p:nvPr/>
            </p:nvCxnSpPr>
            <p:spPr>
              <a:xfrm>
                <a:off x="6029325" y="4706300"/>
                <a:ext cx="1819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71" name="Google Shape;471;p30"/>
            <p:cNvSpPr txBox="1"/>
            <p:nvPr/>
          </p:nvSpPr>
          <p:spPr>
            <a:xfrm>
              <a:off x="7000805" y="4826825"/>
              <a:ext cx="1971175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 Black"/>
                  <a:ea typeface="Montserrat Black"/>
                  <a:cs typeface="Montserrat Black"/>
                  <a:sym typeface="Montserrat Black"/>
                </a:rPr>
                <a:t>LẬP TRÌNH WEB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472" name="Google Shape;472;p30"/>
          <p:cNvGrpSpPr/>
          <p:nvPr/>
        </p:nvGrpSpPr>
        <p:grpSpPr>
          <a:xfrm>
            <a:off x="6672300" y="1882692"/>
            <a:ext cx="1458600" cy="1838400"/>
            <a:chOff x="6672300" y="1882692"/>
            <a:chExt cx="1458600" cy="1838400"/>
          </a:xfrm>
        </p:grpSpPr>
        <p:grpSp>
          <p:nvGrpSpPr>
            <p:cNvPr id="473" name="Google Shape;473;p30"/>
            <p:cNvGrpSpPr/>
            <p:nvPr/>
          </p:nvGrpSpPr>
          <p:grpSpPr>
            <a:xfrm rot="-5400000">
              <a:off x="6660150" y="2072593"/>
              <a:ext cx="1482900" cy="1458600"/>
              <a:chOff x="4546425" y="2739542"/>
              <a:chExt cx="1482900" cy="1458600"/>
            </a:xfrm>
          </p:grpSpPr>
          <p:sp>
            <p:nvSpPr>
              <p:cNvPr id="474" name="Google Shape;474;p30"/>
              <p:cNvSpPr/>
              <p:nvPr/>
            </p:nvSpPr>
            <p:spPr>
              <a:xfrm rot="6746415">
                <a:off x="4735768" y="2894731"/>
                <a:ext cx="1104213" cy="1148222"/>
              </a:xfrm>
              <a:prstGeom prst="chord">
                <a:avLst>
                  <a:gd name="adj1" fmla="val 2700000"/>
                  <a:gd name="adj2" fmla="val 1620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30"/>
              <p:cNvSpPr/>
              <p:nvPr/>
            </p:nvSpPr>
            <p:spPr>
              <a:xfrm>
                <a:off x="4726700" y="2990600"/>
                <a:ext cx="1119300" cy="1009800"/>
              </a:xfrm>
              <a:prstGeom prst="arc">
                <a:avLst>
                  <a:gd name="adj1" fmla="val 10901795"/>
                  <a:gd name="adj2" fmla="val 0"/>
                </a:avLst>
              </a:pr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6" name="Google Shape;476;p30"/>
            <p:cNvSpPr txBox="1"/>
            <p:nvPr/>
          </p:nvSpPr>
          <p:spPr>
            <a:xfrm rot="-5400000">
              <a:off x="6501733" y="2680392"/>
              <a:ext cx="1838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" sz="1200" dirty="0">
                  <a:latin typeface="Montserrat Black"/>
                  <a:ea typeface="Montserrat Black"/>
                  <a:cs typeface="Montserrat Black"/>
                  <a:sym typeface="Montserrat Black"/>
                </a:rPr>
                <a:t>23.10</a:t>
              </a: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 Black"/>
                  <a:ea typeface="Montserrat Black"/>
                  <a:cs typeface="Montserrat Black"/>
                  <a:sym typeface="Montserrat Black"/>
                </a:rPr>
                <a:t>.24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477" name="Google Shape;477;p30"/>
          <p:cNvGrpSpPr/>
          <p:nvPr/>
        </p:nvGrpSpPr>
        <p:grpSpPr>
          <a:xfrm rot="10800000">
            <a:off x="1137700" y="4612975"/>
            <a:ext cx="2186100" cy="2186100"/>
            <a:chOff x="6312675" y="535225"/>
            <a:chExt cx="2186100" cy="2186100"/>
          </a:xfrm>
        </p:grpSpPr>
        <p:grpSp>
          <p:nvGrpSpPr>
            <p:cNvPr id="478" name="Google Shape;478;p30"/>
            <p:cNvGrpSpPr/>
            <p:nvPr/>
          </p:nvGrpSpPr>
          <p:grpSpPr>
            <a:xfrm>
              <a:off x="6312675" y="535225"/>
              <a:ext cx="2186100" cy="2186100"/>
              <a:chOff x="3805450" y="360825"/>
              <a:chExt cx="2186100" cy="2186100"/>
            </a:xfrm>
          </p:grpSpPr>
          <p:sp>
            <p:nvSpPr>
              <p:cNvPr id="479" name="Google Shape;479;p30"/>
              <p:cNvSpPr/>
              <p:nvPr/>
            </p:nvSpPr>
            <p:spPr>
              <a:xfrm>
                <a:off x="3805450" y="360825"/>
                <a:ext cx="2186100" cy="2186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30"/>
              <p:cNvSpPr/>
              <p:nvPr/>
            </p:nvSpPr>
            <p:spPr>
              <a:xfrm>
                <a:off x="3878800" y="403150"/>
                <a:ext cx="2039400" cy="20505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481" name="Google Shape;481;p30"/>
              <p:cNvCxnSpPr/>
              <p:nvPr/>
            </p:nvCxnSpPr>
            <p:spPr>
              <a:xfrm>
                <a:off x="3885425" y="652375"/>
                <a:ext cx="2035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82" name="Google Shape;482;p30"/>
            <p:cNvSpPr txBox="1"/>
            <p:nvPr/>
          </p:nvSpPr>
          <p:spPr>
            <a:xfrm>
              <a:off x="6493175" y="579325"/>
              <a:ext cx="1838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 Black"/>
                  <a:ea typeface="Montserrat Black"/>
                  <a:cs typeface="Montserrat Black"/>
                  <a:sym typeface="Montserrat Black"/>
                </a:rPr>
                <a:t>Business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483" name="Google Shape;483;p30"/>
            <p:cNvSpPr txBox="1"/>
            <p:nvPr/>
          </p:nvSpPr>
          <p:spPr>
            <a:xfrm>
              <a:off x="6486525" y="822325"/>
              <a:ext cx="1838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 Black"/>
                  <a:ea typeface="Montserrat Black"/>
                  <a:cs typeface="Montserrat Black"/>
                  <a:sym typeface="Montserrat Black"/>
                </a:rPr>
                <a:t>Meeting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484" name="Google Shape;484;p30"/>
          <p:cNvGrpSpPr/>
          <p:nvPr/>
        </p:nvGrpSpPr>
        <p:grpSpPr>
          <a:xfrm>
            <a:off x="2805469" y="4429080"/>
            <a:ext cx="1240800" cy="1240800"/>
            <a:chOff x="8162644" y="304430"/>
            <a:chExt cx="1240800" cy="1240800"/>
          </a:xfrm>
        </p:grpSpPr>
        <p:sp>
          <p:nvSpPr>
            <p:cNvPr id="485" name="Google Shape;485;p30"/>
            <p:cNvSpPr/>
            <p:nvPr/>
          </p:nvSpPr>
          <p:spPr>
            <a:xfrm>
              <a:off x="8162644" y="304430"/>
              <a:ext cx="1240800" cy="1240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8217184" y="358970"/>
              <a:ext cx="1131900" cy="1131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77F0480-609E-D602-CD9B-11F6EA755A2C}"/>
              </a:ext>
            </a:extLst>
          </p:cNvPr>
          <p:cNvSpPr txBox="1"/>
          <p:nvPr/>
        </p:nvSpPr>
        <p:spPr>
          <a:xfrm>
            <a:off x="709224" y="586631"/>
            <a:ext cx="2534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ExtraBold" panose="00000900000000000000" pitchFamily="2" charset="0"/>
              </a:rPr>
              <a:t>NHÓM 5:</a:t>
            </a:r>
          </a:p>
        </p:txBody>
      </p:sp>
    </p:spTree>
    <p:extLst>
      <p:ext uri="{BB962C8B-B14F-4D97-AF65-F5344CB8AC3E}">
        <p14:creationId xmlns:p14="http://schemas.microsoft.com/office/powerpoint/2010/main" val="4057854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4"/>
          <p:cNvSpPr txBox="1">
            <a:spLocks noGrp="1"/>
          </p:cNvSpPr>
          <p:nvPr>
            <p:ph type="title"/>
          </p:nvPr>
        </p:nvSpPr>
        <p:spPr>
          <a:xfrm>
            <a:off x="115104" y="1027755"/>
            <a:ext cx="2031091" cy="28792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i="1" dirty="0"/>
              <a:t>CHỨC NĂNG ĐĂNG NHẬP </a:t>
            </a:r>
            <a:endParaRPr sz="3600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E489E4-45C3-3B5A-99D7-811C5622B724}"/>
              </a:ext>
            </a:extLst>
          </p:cNvPr>
          <p:cNvSpPr/>
          <p:nvPr/>
        </p:nvSpPr>
        <p:spPr>
          <a:xfrm>
            <a:off x="0" y="4495800"/>
            <a:ext cx="1731818" cy="2563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54DF8-8C0D-73DD-754F-F490C6E53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309" y="895628"/>
            <a:ext cx="6721691" cy="3143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278145-0133-B212-FAD3-5385D1C616F8}"/>
              </a:ext>
            </a:extLst>
          </p:cNvPr>
          <p:cNvSpPr txBox="1"/>
          <p:nvPr/>
        </p:nvSpPr>
        <p:spPr>
          <a:xfrm>
            <a:off x="4572000" y="4217306"/>
            <a:ext cx="3457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Nunito" pitchFamily="2" charset="0"/>
              </a:rPr>
              <a:t>Giao </a:t>
            </a:r>
            <a:r>
              <a:rPr lang="en-US" b="1" dirty="0" err="1">
                <a:latin typeface="Nunito" pitchFamily="2" charset="0"/>
              </a:rPr>
              <a:t>diện</a:t>
            </a:r>
            <a:r>
              <a:rPr lang="en-US" b="1" dirty="0">
                <a:latin typeface="Nunito" pitchFamily="2" charset="0"/>
              </a:rPr>
              <a:t> website </a:t>
            </a:r>
            <a:r>
              <a:rPr lang="en-US" b="1" dirty="0" err="1">
                <a:latin typeface="Nunito" pitchFamily="2" charset="0"/>
              </a:rPr>
              <a:t>khi</a:t>
            </a:r>
            <a:r>
              <a:rPr lang="en-US" b="1" dirty="0">
                <a:latin typeface="Nunito" pitchFamily="2" charset="0"/>
              </a:rPr>
              <a:t> </a:t>
            </a:r>
            <a:r>
              <a:rPr lang="en-US" b="1" dirty="0" err="1">
                <a:latin typeface="Nunito" pitchFamily="2" charset="0"/>
              </a:rPr>
              <a:t>chưa</a:t>
            </a:r>
            <a:r>
              <a:rPr lang="en-US" b="1" dirty="0">
                <a:latin typeface="Nunito" pitchFamily="2" charset="0"/>
              </a:rPr>
              <a:t> </a:t>
            </a:r>
            <a:r>
              <a:rPr lang="en-US" b="1" dirty="0" err="1">
                <a:latin typeface="Nunito" pitchFamily="2" charset="0"/>
              </a:rPr>
              <a:t>đăng</a:t>
            </a:r>
            <a:r>
              <a:rPr lang="en-US" b="1" dirty="0">
                <a:latin typeface="Nunito" pitchFamily="2" charset="0"/>
              </a:rPr>
              <a:t> </a:t>
            </a:r>
            <a:r>
              <a:rPr lang="en-US" b="1" dirty="0" err="1">
                <a:latin typeface="Nunito" pitchFamily="2" charset="0"/>
              </a:rPr>
              <a:t>nhập</a:t>
            </a:r>
            <a:endParaRPr lang="en-US" b="1" dirty="0">
              <a:latin typeface="Nunito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>
          <a:extLst>
            <a:ext uri="{FF2B5EF4-FFF2-40B4-BE49-F238E27FC236}">
              <a16:creationId xmlns:a16="http://schemas.microsoft.com/office/drawing/2014/main" id="{4DF0E1FC-BD9C-0F19-30AF-D363C5479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4">
            <a:extLst>
              <a:ext uri="{FF2B5EF4-FFF2-40B4-BE49-F238E27FC236}">
                <a16:creationId xmlns:a16="http://schemas.microsoft.com/office/drawing/2014/main" id="{A5949CA5-6EC3-E32F-6FEB-B14B9201F9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7157" y="281671"/>
            <a:ext cx="6739117" cy="8917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CHỨC NĂNG ĐĂNG NHẬP </a:t>
            </a:r>
            <a:endParaRPr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F872F6-4FA5-8EEC-BEA5-26293A39D75F}"/>
              </a:ext>
            </a:extLst>
          </p:cNvPr>
          <p:cNvSpPr/>
          <p:nvPr/>
        </p:nvSpPr>
        <p:spPr>
          <a:xfrm>
            <a:off x="0" y="4495800"/>
            <a:ext cx="1731818" cy="2563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D1D5D1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65CD68-8B61-6595-DDDA-B378870FB2D9}"/>
              </a:ext>
            </a:extLst>
          </p:cNvPr>
          <p:cNvSpPr txBox="1"/>
          <p:nvPr/>
        </p:nvSpPr>
        <p:spPr>
          <a:xfrm>
            <a:off x="3358852" y="4598220"/>
            <a:ext cx="2947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Giao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diện</a:t>
            </a:r>
            <a:r>
              <a:rPr lang="en-US" b="1" dirty="0">
                <a:latin typeface="Nunito" pitchFamily="2" charset="0"/>
              </a:rPr>
              <a:t> </a:t>
            </a:r>
            <a:r>
              <a:rPr lang="en-US" b="1" dirty="0" err="1">
                <a:latin typeface="Nunito" pitchFamily="2" charset="0"/>
              </a:rPr>
              <a:t>chức</a:t>
            </a:r>
            <a:r>
              <a:rPr lang="en-US" b="1" dirty="0">
                <a:latin typeface="Nunito" pitchFamily="2" charset="0"/>
              </a:rPr>
              <a:t> </a:t>
            </a:r>
            <a:r>
              <a:rPr lang="en-US" b="1" dirty="0" err="1">
                <a:latin typeface="Nunito" pitchFamily="2" charset="0"/>
              </a:rPr>
              <a:t>năng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đăng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nhập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0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F4BF67-9950-D98C-270B-91643904D4C8}"/>
              </a:ext>
            </a:extLst>
          </p:cNvPr>
          <p:cNvSpPr/>
          <p:nvPr/>
        </p:nvSpPr>
        <p:spPr>
          <a:xfrm>
            <a:off x="-849536" y="4031974"/>
            <a:ext cx="3430890" cy="12969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23615-2EFE-21F0-37AD-B59936314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391" y="1346819"/>
            <a:ext cx="6827143" cy="30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>
          <a:extLst>
            <a:ext uri="{FF2B5EF4-FFF2-40B4-BE49-F238E27FC236}">
              <a16:creationId xmlns:a16="http://schemas.microsoft.com/office/drawing/2014/main" id="{1E8C91DF-0E87-B430-DB57-A813E52F6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4">
            <a:extLst>
              <a:ext uri="{FF2B5EF4-FFF2-40B4-BE49-F238E27FC236}">
                <a16:creationId xmlns:a16="http://schemas.microsoft.com/office/drawing/2014/main" id="{98D23791-B80B-A1B8-0892-F23A6D5608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104" y="1027755"/>
            <a:ext cx="2031091" cy="28792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i="1" dirty="0"/>
              <a:t>CHỨC NĂNG ĐĂNG NHẬP </a:t>
            </a:r>
            <a:endParaRPr sz="3600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8CF7EF-6D5D-CB91-FFF6-9C8B3E7581C1}"/>
              </a:ext>
            </a:extLst>
          </p:cNvPr>
          <p:cNvSpPr/>
          <p:nvPr/>
        </p:nvSpPr>
        <p:spPr>
          <a:xfrm>
            <a:off x="0" y="4495800"/>
            <a:ext cx="1731818" cy="2563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D1D5D1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AD379D-7355-388B-4497-101924FADBD4}"/>
              </a:ext>
            </a:extLst>
          </p:cNvPr>
          <p:cNvSpPr txBox="1"/>
          <p:nvPr/>
        </p:nvSpPr>
        <p:spPr>
          <a:xfrm>
            <a:off x="4133692" y="4341911"/>
            <a:ext cx="3710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Giao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diện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website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khi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đăng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nhập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thất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bại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0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F99AC-EEA2-5FF4-DE01-6A46E1048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330" y="904216"/>
            <a:ext cx="6826245" cy="314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91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5"/>
          <p:cNvSpPr txBox="1">
            <a:spLocks noGrp="1"/>
          </p:cNvSpPr>
          <p:nvPr>
            <p:ph type="title"/>
          </p:nvPr>
        </p:nvSpPr>
        <p:spPr>
          <a:xfrm>
            <a:off x="405240" y="358646"/>
            <a:ext cx="6923709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CHỨC NĂNG ĐỔI MẬT KHẨU</a:t>
            </a:r>
            <a:endParaRPr dirty="0"/>
          </a:p>
        </p:txBody>
      </p:sp>
      <p:sp>
        <p:nvSpPr>
          <p:cNvPr id="579" name="Google Shape;579;p35"/>
          <p:cNvSpPr txBox="1">
            <a:spLocks noGrp="1"/>
          </p:cNvSpPr>
          <p:nvPr>
            <p:ph type="subTitle" idx="6"/>
          </p:nvPr>
        </p:nvSpPr>
        <p:spPr>
          <a:xfrm>
            <a:off x="2940442" y="4541253"/>
            <a:ext cx="3384787" cy="487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Giao </a:t>
            </a:r>
            <a:r>
              <a:rPr lang="en-US" b="1" dirty="0" err="1"/>
              <a:t>diện</a:t>
            </a:r>
            <a:r>
              <a:rPr lang="en-US" b="1" dirty="0"/>
              <a:t> </a:t>
            </a:r>
            <a:r>
              <a:rPr lang="en-US" b="1" dirty="0" err="1"/>
              <a:t>chức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</a:t>
            </a:r>
            <a:r>
              <a:rPr lang="en-US" b="1" dirty="0" err="1"/>
              <a:t>đổi</a:t>
            </a:r>
            <a:r>
              <a:rPr lang="en-US" b="1" dirty="0"/>
              <a:t> </a:t>
            </a:r>
            <a:r>
              <a:rPr lang="en-US" b="1" dirty="0" err="1"/>
              <a:t>mật</a:t>
            </a:r>
            <a:r>
              <a:rPr lang="en-US" b="1" dirty="0"/>
              <a:t> </a:t>
            </a:r>
            <a:r>
              <a:rPr lang="en-US" b="1" dirty="0" err="1"/>
              <a:t>khẩu</a:t>
            </a:r>
            <a:endParaRPr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C51421-8FE0-8D65-E9C6-A27909964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31" y="1188127"/>
            <a:ext cx="7274864" cy="335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33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3"/>
          <p:cNvSpPr txBox="1">
            <a:spLocks noGrp="1"/>
          </p:cNvSpPr>
          <p:nvPr>
            <p:ph type="title"/>
          </p:nvPr>
        </p:nvSpPr>
        <p:spPr>
          <a:xfrm>
            <a:off x="1498827" y="1487334"/>
            <a:ext cx="6146345" cy="16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i="1" dirty="0"/>
              <a:t>GIAO DIỆN QUẢN TRỊ VIÊN</a:t>
            </a:r>
            <a:endParaRPr sz="5400" i="1" dirty="0"/>
          </a:p>
        </p:txBody>
      </p:sp>
      <p:grpSp>
        <p:nvGrpSpPr>
          <p:cNvPr id="760" name="Google Shape;760;p43"/>
          <p:cNvGrpSpPr/>
          <p:nvPr/>
        </p:nvGrpSpPr>
        <p:grpSpPr>
          <a:xfrm>
            <a:off x="7771991" y="-372160"/>
            <a:ext cx="1925173" cy="1925173"/>
            <a:chOff x="6266400" y="1454750"/>
            <a:chExt cx="2460600" cy="2460600"/>
          </a:xfrm>
        </p:grpSpPr>
        <p:sp>
          <p:nvSpPr>
            <p:cNvPr id="761" name="Google Shape;761;p43"/>
            <p:cNvSpPr/>
            <p:nvPr/>
          </p:nvSpPr>
          <p:spPr>
            <a:xfrm>
              <a:off x="6266400" y="1454750"/>
              <a:ext cx="2460600" cy="2460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3"/>
            <p:cNvSpPr/>
            <p:nvPr/>
          </p:nvSpPr>
          <p:spPr>
            <a:xfrm>
              <a:off x="6374550" y="1562900"/>
              <a:ext cx="2244300" cy="224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43"/>
          <p:cNvGrpSpPr/>
          <p:nvPr/>
        </p:nvGrpSpPr>
        <p:grpSpPr>
          <a:xfrm rot="9690786">
            <a:off x="8311221" y="998342"/>
            <a:ext cx="1236725" cy="334154"/>
            <a:chOff x="238125" y="1858150"/>
            <a:chExt cx="7091325" cy="1916025"/>
          </a:xfrm>
        </p:grpSpPr>
        <p:sp>
          <p:nvSpPr>
            <p:cNvPr id="764" name="Google Shape;764;p43"/>
            <p:cNvSpPr/>
            <p:nvPr/>
          </p:nvSpPr>
          <p:spPr>
            <a:xfrm>
              <a:off x="238125" y="3033950"/>
              <a:ext cx="748275" cy="740225"/>
            </a:xfrm>
            <a:custGeom>
              <a:avLst/>
              <a:gdLst/>
              <a:ahLst/>
              <a:cxnLst/>
              <a:rect l="l" t="t" r="r" b="b"/>
              <a:pathLst>
                <a:path w="29931" h="29609" extrusionOk="0">
                  <a:moveTo>
                    <a:pt x="17506" y="1"/>
                  </a:moveTo>
                  <a:lnTo>
                    <a:pt x="17506" y="1"/>
                  </a:lnTo>
                  <a:cubicBezTo>
                    <a:pt x="15328" y="1937"/>
                    <a:pt x="13150" y="3954"/>
                    <a:pt x="11052" y="5971"/>
                  </a:cubicBezTo>
                  <a:cubicBezTo>
                    <a:pt x="10730" y="9359"/>
                    <a:pt x="10407" y="12828"/>
                    <a:pt x="10246" y="16216"/>
                  </a:cubicBezTo>
                  <a:lnTo>
                    <a:pt x="5486" y="11537"/>
                  </a:lnTo>
                  <a:cubicBezTo>
                    <a:pt x="3630" y="13474"/>
                    <a:pt x="1775" y="15490"/>
                    <a:pt x="0" y="17507"/>
                  </a:cubicBezTo>
                  <a:lnTo>
                    <a:pt x="13795" y="29608"/>
                  </a:lnTo>
                  <a:cubicBezTo>
                    <a:pt x="15409" y="27753"/>
                    <a:pt x="17022" y="25978"/>
                    <a:pt x="18717" y="24284"/>
                  </a:cubicBezTo>
                  <a:cubicBezTo>
                    <a:pt x="17587" y="23154"/>
                    <a:pt x="16538" y="22106"/>
                    <a:pt x="15409" y="21138"/>
                  </a:cubicBezTo>
                  <a:cubicBezTo>
                    <a:pt x="15490" y="20331"/>
                    <a:pt x="15490" y="19605"/>
                    <a:pt x="15490" y="18798"/>
                  </a:cubicBezTo>
                  <a:cubicBezTo>
                    <a:pt x="18313" y="18879"/>
                    <a:pt x="21056" y="18959"/>
                    <a:pt x="23718" y="19282"/>
                  </a:cubicBezTo>
                  <a:cubicBezTo>
                    <a:pt x="25735" y="17265"/>
                    <a:pt x="27833" y="15410"/>
                    <a:pt x="29930" y="13554"/>
                  </a:cubicBezTo>
                  <a:cubicBezTo>
                    <a:pt x="25413" y="12909"/>
                    <a:pt x="20814" y="12505"/>
                    <a:pt x="16135" y="12344"/>
                  </a:cubicBezTo>
                  <a:cubicBezTo>
                    <a:pt x="16458" y="8230"/>
                    <a:pt x="16942" y="4115"/>
                    <a:pt x="1750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706025" y="2880675"/>
              <a:ext cx="437675" cy="476000"/>
            </a:xfrm>
            <a:custGeom>
              <a:avLst/>
              <a:gdLst/>
              <a:ahLst/>
              <a:cxnLst/>
              <a:rect l="l" t="t" r="r" b="b"/>
              <a:pathLst>
                <a:path w="17507" h="19040" extrusionOk="0">
                  <a:moveTo>
                    <a:pt x="6132" y="1"/>
                  </a:moveTo>
                  <a:cubicBezTo>
                    <a:pt x="4034" y="1614"/>
                    <a:pt x="2017" y="3308"/>
                    <a:pt x="1" y="5083"/>
                  </a:cubicBezTo>
                  <a:lnTo>
                    <a:pt x="11940" y="19040"/>
                  </a:lnTo>
                  <a:cubicBezTo>
                    <a:pt x="13796" y="17426"/>
                    <a:pt x="15651" y="15894"/>
                    <a:pt x="17507" y="14441"/>
                  </a:cubicBezTo>
                  <a:lnTo>
                    <a:pt x="6132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970225" y="2570225"/>
              <a:ext cx="623250" cy="535050"/>
            </a:xfrm>
            <a:custGeom>
              <a:avLst/>
              <a:gdLst/>
              <a:ahLst/>
              <a:cxnLst/>
              <a:rect l="l" t="t" r="r" b="b"/>
              <a:pathLst>
                <a:path w="24930" h="21402" extrusionOk="0">
                  <a:moveTo>
                    <a:pt x="16250" y="1"/>
                  </a:moveTo>
                  <a:cubicBezTo>
                    <a:pt x="13764" y="1"/>
                    <a:pt x="11039" y="923"/>
                    <a:pt x="8230" y="2738"/>
                  </a:cubicBezTo>
                  <a:cubicBezTo>
                    <a:pt x="1937" y="6933"/>
                    <a:pt x="1" y="13468"/>
                    <a:pt x="3470" y="17905"/>
                  </a:cubicBezTo>
                  <a:cubicBezTo>
                    <a:pt x="5290" y="20274"/>
                    <a:pt x="7886" y="21401"/>
                    <a:pt x="10759" y="21401"/>
                  </a:cubicBezTo>
                  <a:cubicBezTo>
                    <a:pt x="13363" y="21401"/>
                    <a:pt x="16194" y="20476"/>
                    <a:pt x="18879" y="18711"/>
                  </a:cubicBezTo>
                  <a:cubicBezTo>
                    <a:pt x="22267" y="16452"/>
                    <a:pt x="24365" y="13710"/>
                    <a:pt x="24929" y="10563"/>
                  </a:cubicBezTo>
                  <a:cubicBezTo>
                    <a:pt x="23074" y="10321"/>
                    <a:pt x="21138" y="10160"/>
                    <a:pt x="19202" y="9999"/>
                  </a:cubicBezTo>
                  <a:cubicBezTo>
                    <a:pt x="18960" y="11773"/>
                    <a:pt x="17911" y="13387"/>
                    <a:pt x="16378" y="14355"/>
                  </a:cubicBezTo>
                  <a:cubicBezTo>
                    <a:pt x="15319" y="15073"/>
                    <a:pt x="14230" y="15428"/>
                    <a:pt x="13205" y="15428"/>
                  </a:cubicBezTo>
                  <a:cubicBezTo>
                    <a:pt x="11810" y="15428"/>
                    <a:pt x="10531" y="14770"/>
                    <a:pt x="9601" y="13468"/>
                  </a:cubicBezTo>
                  <a:cubicBezTo>
                    <a:pt x="7988" y="11128"/>
                    <a:pt x="8714" y="8466"/>
                    <a:pt x="11376" y="6691"/>
                  </a:cubicBezTo>
                  <a:cubicBezTo>
                    <a:pt x="12442" y="5962"/>
                    <a:pt x="13703" y="5583"/>
                    <a:pt x="14996" y="5583"/>
                  </a:cubicBezTo>
                  <a:cubicBezTo>
                    <a:pt x="15563" y="5583"/>
                    <a:pt x="16135" y="5656"/>
                    <a:pt x="16701" y="5803"/>
                  </a:cubicBezTo>
                  <a:cubicBezTo>
                    <a:pt x="17427" y="4029"/>
                    <a:pt x="18153" y="2173"/>
                    <a:pt x="18960" y="398"/>
                  </a:cubicBezTo>
                  <a:cubicBezTo>
                    <a:pt x="18096" y="133"/>
                    <a:pt x="17190" y="1"/>
                    <a:pt x="1625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1452275" y="2221175"/>
              <a:ext cx="711975" cy="659525"/>
            </a:xfrm>
            <a:custGeom>
              <a:avLst/>
              <a:gdLst/>
              <a:ahLst/>
              <a:cxnLst/>
              <a:rect l="l" t="t" r="r" b="b"/>
              <a:pathLst>
                <a:path w="28479" h="26381" extrusionOk="0">
                  <a:moveTo>
                    <a:pt x="21056" y="0"/>
                  </a:moveTo>
                  <a:cubicBezTo>
                    <a:pt x="18475" y="1130"/>
                    <a:pt x="15893" y="2259"/>
                    <a:pt x="13392" y="3389"/>
                  </a:cubicBezTo>
                  <a:cubicBezTo>
                    <a:pt x="12021" y="6535"/>
                    <a:pt x="10811" y="9601"/>
                    <a:pt x="9681" y="12666"/>
                  </a:cubicBezTo>
                  <a:lnTo>
                    <a:pt x="6616" y="6777"/>
                  </a:lnTo>
                  <a:cubicBezTo>
                    <a:pt x="4437" y="7906"/>
                    <a:pt x="2178" y="9117"/>
                    <a:pt x="0" y="10407"/>
                  </a:cubicBezTo>
                  <a:lnTo>
                    <a:pt x="9036" y="26381"/>
                  </a:lnTo>
                  <a:cubicBezTo>
                    <a:pt x="11053" y="25171"/>
                    <a:pt x="13070" y="24122"/>
                    <a:pt x="15086" y="23073"/>
                  </a:cubicBezTo>
                  <a:lnTo>
                    <a:pt x="12989" y="19039"/>
                  </a:lnTo>
                  <a:cubicBezTo>
                    <a:pt x="13231" y="18313"/>
                    <a:pt x="13473" y="17587"/>
                    <a:pt x="13715" y="16942"/>
                  </a:cubicBezTo>
                  <a:cubicBezTo>
                    <a:pt x="16216" y="17910"/>
                    <a:pt x="18717" y="18959"/>
                    <a:pt x="21137" y="20088"/>
                  </a:cubicBezTo>
                  <a:cubicBezTo>
                    <a:pt x="23557" y="18959"/>
                    <a:pt x="25977" y="17829"/>
                    <a:pt x="28478" y="16861"/>
                  </a:cubicBezTo>
                  <a:cubicBezTo>
                    <a:pt x="24525" y="14764"/>
                    <a:pt x="20411" y="12828"/>
                    <a:pt x="16135" y="11053"/>
                  </a:cubicBezTo>
                  <a:cubicBezTo>
                    <a:pt x="17668" y="7342"/>
                    <a:pt x="19281" y="3711"/>
                    <a:pt x="2105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2006900" y="2078500"/>
              <a:ext cx="665600" cy="499075"/>
            </a:xfrm>
            <a:custGeom>
              <a:avLst/>
              <a:gdLst/>
              <a:ahLst/>
              <a:cxnLst/>
              <a:rect l="l" t="t" r="r" b="b"/>
              <a:pathLst>
                <a:path w="26624" h="19963" extrusionOk="0">
                  <a:moveTo>
                    <a:pt x="13962" y="5319"/>
                  </a:moveTo>
                  <a:cubicBezTo>
                    <a:pt x="15873" y="5319"/>
                    <a:pt x="17552" y="6426"/>
                    <a:pt x="18233" y="8531"/>
                  </a:cubicBezTo>
                  <a:lnTo>
                    <a:pt x="18314" y="8531"/>
                  </a:lnTo>
                  <a:cubicBezTo>
                    <a:pt x="19217" y="12143"/>
                    <a:pt x="16346" y="14569"/>
                    <a:pt x="13482" y="14569"/>
                  </a:cubicBezTo>
                  <a:cubicBezTo>
                    <a:pt x="11741" y="14569"/>
                    <a:pt x="10002" y="13671"/>
                    <a:pt x="9117" y="11597"/>
                  </a:cubicBezTo>
                  <a:cubicBezTo>
                    <a:pt x="8149" y="8934"/>
                    <a:pt x="9601" y="6514"/>
                    <a:pt x="12183" y="5627"/>
                  </a:cubicBezTo>
                  <a:cubicBezTo>
                    <a:pt x="12783" y="5420"/>
                    <a:pt x="13383" y="5319"/>
                    <a:pt x="13962" y="5319"/>
                  </a:cubicBezTo>
                  <a:close/>
                  <a:moveTo>
                    <a:pt x="15631" y="1"/>
                  </a:moveTo>
                  <a:cubicBezTo>
                    <a:pt x="14012" y="1"/>
                    <a:pt x="12276" y="278"/>
                    <a:pt x="10488" y="867"/>
                  </a:cubicBezTo>
                  <a:cubicBezTo>
                    <a:pt x="3470" y="3287"/>
                    <a:pt x="1" y="9176"/>
                    <a:pt x="2179" y="14339"/>
                  </a:cubicBezTo>
                  <a:cubicBezTo>
                    <a:pt x="3755" y="18017"/>
                    <a:pt x="7401" y="19963"/>
                    <a:pt x="11650" y="19963"/>
                  </a:cubicBezTo>
                  <a:cubicBezTo>
                    <a:pt x="13273" y="19963"/>
                    <a:pt x="14983" y="19679"/>
                    <a:pt x="16700" y="19099"/>
                  </a:cubicBezTo>
                  <a:cubicBezTo>
                    <a:pt x="22912" y="16921"/>
                    <a:pt x="26623" y="11839"/>
                    <a:pt x="25252" y="6433"/>
                  </a:cubicBezTo>
                  <a:cubicBezTo>
                    <a:pt x="24226" y="2449"/>
                    <a:pt x="20444" y="1"/>
                    <a:pt x="1563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2644225" y="1910575"/>
              <a:ext cx="467950" cy="536500"/>
            </a:xfrm>
            <a:custGeom>
              <a:avLst/>
              <a:gdLst/>
              <a:ahLst/>
              <a:cxnLst/>
              <a:rect l="l" t="t" r="r" b="b"/>
              <a:pathLst>
                <a:path w="18718" h="21460" extrusionOk="0">
                  <a:moveTo>
                    <a:pt x="17991" y="1"/>
                  </a:moveTo>
                  <a:cubicBezTo>
                    <a:pt x="11941" y="969"/>
                    <a:pt x="5971" y="2098"/>
                    <a:pt x="1" y="3631"/>
                  </a:cubicBezTo>
                  <a:cubicBezTo>
                    <a:pt x="1534" y="9601"/>
                    <a:pt x="3067" y="15490"/>
                    <a:pt x="4519" y="21460"/>
                  </a:cubicBezTo>
                  <a:cubicBezTo>
                    <a:pt x="6778" y="20895"/>
                    <a:pt x="8956" y="20330"/>
                    <a:pt x="11215" y="19846"/>
                  </a:cubicBezTo>
                  <a:lnTo>
                    <a:pt x="10005" y="14118"/>
                  </a:lnTo>
                  <a:cubicBezTo>
                    <a:pt x="12909" y="13554"/>
                    <a:pt x="15733" y="12989"/>
                    <a:pt x="18637" y="12586"/>
                  </a:cubicBezTo>
                  <a:cubicBezTo>
                    <a:pt x="18395" y="11053"/>
                    <a:pt x="18153" y="9439"/>
                    <a:pt x="17911" y="7907"/>
                  </a:cubicBezTo>
                  <a:cubicBezTo>
                    <a:pt x="14926" y="8391"/>
                    <a:pt x="12022" y="8955"/>
                    <a:pt x="9037" y="9601"/>
                  </a:cubicBezTo>
                  <a:cubicBezTo>
                    <a:pt x="8875" y="8471"/>
                    <a:pt x="8633" y="7503"/>
                    <a:pt x="8391" y="6454"/>
                  </a:cubicBezTo>
                  <a:cubicBezTo>
                    <a:pt x="11860" y="5809"/>
                    <a:pt x="15249" y="5164"/>
                    <a:pt x="18718" y="4599"/>
                  </a:cubicBezTo>
                  <a:cubicBezTo>
                    <a:pt x="18476" y="3066"/>
                    <a:pt x="18233" y="1533"/>
                    <a:pt x="1799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3"/>
            <p:cNvSpPr/>
            <p:nvPr/>
          </p:nvSpPr>
          <p:spPr>
            <a:xfrm>
              <a:off x="3152500" y="1862175"/>
              <a:ext cx="459850" cy="494150"/>
            </a:xfrm>
            <a:custGeom>
              <a:avLst/>
              <a:gdLst/>
              <a:ahLst/>
              <a:cxnLst/>
              <a:rect l="l" t="t" r="r" b="b"/>
              <a:pathLst>
                <a:path w="18394" h="19766" extrusionOk="0">
                  <a:moveTo>
                    <a:pt x="18152" y="0"/>
                  </a:moveTo>
                  <a:cubicBezTo>
                    <a:pt x="12101" y="242"/>
                    <a:pt x="6051" y="807"/>
                    <a:pt x="0" y="1614"/>
                  </a:cubicBezTo>
                  <a:lnTo>
                    <a:pt x="2582" y="19765"/>
                  </a:lnTo>
                  <a:cubicBezTo>
                    <a:pt x="4841" y="19523"/>
                    <a:pt x="7099" y="19201"/>
                    <a:pt x="9358" y="18959"/>
                  </a:cubicBezTo>
                  <a:cubicBezTo>
                    <a:pt x="9197" y="17023"/>
                    <a:pt x="8955" y="15086"/>
                    <a:pt x="8794" y="13150"/>
                  </a:cubicBezTo>
                  <a:cubicBezTo>
                    <a:pt x="11698" y="12908"/>
                    <a:pt x="14602" y="12666"/>
                    <a:pt x="17506" y="12505"/>
                  </a:cubicBezTo>
                  <a:cubicBezTo>
                    <a:pt x="17426" y="10972"/>
                    <a:pt x="17345" y="9439"/>
                    <a:pt x="17264" y="7826"/>
                  </a:cubicBezTo>
                  <a:cubicBezTo>
                    <a:pt x="14279" y="7987"/>
                    <a:pt x="11295" y="8229"/>
                    <a:pt x="8310" y="8471"/>
                  </a:cubicBezTo>
                  <a:cubicBezTo>
                    <a:pt x="8229" y="7503"/>
                    <a:pt x="8148" y="6374"/>
                    <a:pt x="7987" y="5406"/>
                  </a:cubicBezTo>
                  <a:cubicBezTo>
                    <a:pt x="11456" y="5002"/>
                    <a:pt x="14925" y="4841"/>
                    <a:pt x="18394" y="4679"/>
                  </a:cubicBezTo>
                  <a:cubicBezTo>
                    <a:pt x="18313" y="3147"/>
                    <a:pt x="18233" y="1533"/>
                    <a:pt x="1815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3900750" y="1858150"/>
              <a:ext cx="677700" cy="514300"/>
            </a:xfrm>
            <a:custGeom>
              <a:avLst/>
              <a:gdLst/>
              <a:ahLst/>
              <a:cxnLst/>
              <a:rect l="l" t="t" r="r" b="b"/>
              <a:pathLst>
                <a:path w="27108" h="20572" extrusionOk="0">
                  <a:moveTo>
                    <a:pt x="323" y="0"/>
                  </a:moveTo>
                  <a:lnTo>
                    <a:pt x="0" y="18394"/>
                  </a:lnTo>
                  <a:cubicBezTo>
                    <a:pt x="2017" y="18394"/>
                    <a:pt x="4115" y="18474"/>
                    <a:pt x="6212" y="18555"/>
                  </a:cubicBezTo>
                  <a:lnTo>
                    <a:pt x="6616" y="10488"/>
                  </a:lnTo>
                  <a:cubicBezTo>
                    <a:pt x="8068" y="12747"/>
                    <a:pt x="9359" y="15005"/>
                    <a:pt x="10649" y="17264"/>
                  </a:cubicBezTo>
                  <a:lnTo>
                    <a:pt x="13715" y="17506"/>
                  </a:lnTo>
                  <a:cubicBezTo>
                    <a:pt x="15409" y="15409"/>
                    <a:pt x="17184" y="13392"/>
                    <a:pt x="18959" y="11375"/>
                  </a:cubicBezTo>
                  <a:lnTo>
                    <a:pt x="18959" y="11375"/>
                  </a:lnTo>
                  <a:cubicBezTo>
                    <a:pt x="18636" y="14118"/>
                    <a:pt x="18314" y="16861"/>
                    <a:pt x="17991" y="19684"/>
                  </a:cubicBezTo>
                  <a:cubicBezTo>
                    <a:pt x="20008" y="19926"/>
                    <a:pt x="22105" y="20249"/>
                    <a:pt x="24203" y="20572"/>
                  </a:cubicBezTo>
                  <a:cubicBezTo>
                    <a:pt x="25171" y="14521"/>
                    <a:pt x="26139" y="8471"/>
                    <a:pt x="27107" y="2420"/>
                  </a:cubicBezTo>
                  <a:cubicBezTo>
                    <a:pt x="25090" y="2098"/>
                    <a:pt x="22993" y="1775"/>
                    <a:pt x="20976" y="1533"/>
                  </a:cubicBezTo>
                  <a:cubicBezTo>
                    <a:pt x="18152" y="4437"/>
                    <a:pt x="15490" y="7422"/>
                    <a:pt x="12989" y="10488"/>
                  </a:cubicBezTo>
                  <a:cubicBezTo>
                    <a:pt x="10972" y="7019"/>
                    <a:pt x="8794" y="3630"/>
                    <a:pt x="6535" y="242"/>
                  </a:cubicBezTo>
                  <a:cubicBezTo>
                    <a:pt x="4518" y="161"/>
                    <a:pt x="2421" y="81"/>
                    <a:pt x="32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4586475" y="1934775"/>
              <a:ext cx="528450" cy="546600"/>
            </a:xfrm>
            <a:custGeom>
              <a:avLst/>
              <a:gdLst/>
              <a:ahLst/>
              <a:cxnLst/>
              <a:rect l="l" t="t" r="r" b="b"/>
              <a:pathLst>
                <a:path w="21138" h="21864" extrusionOk="0">
                  <a:moveTo>
                    <a:pt x="3308" y="1"/>
                  </a:moveTo>
                  <a:lnTo>
                    <a:pt x="1" y="17991"/>
                  </a:lnTo>
                  <a:cubicBezTo>
                    <a:pt x="5567" y="19040"/>
                    <a:pt x="11053" y="20330"/>
                    <a:pt x="16458" y="21863"/>
                  </a:cubicBezTo>
                  <a:cubicBezTo>
                    <a:pt x="16862" y="20411"/>
                    <a:pt x="17346" y="18878"/>
                    <a:pt x="17749" y="17346"/>
                  </a:cubicBezTo>
                  <a:cubicBezTo>
                    <a:pt x="14361" y="16458"/>
                    <a:pt x="11053" y="15571"/>
                    <a:pt x="7584" y="14845"/>
                  </a:cubicBezTo>
                  <a:cubicBezTo>
                    <a:pt x="7826" y="14038"/>
                    <a:pt x="7988" y="13231"/>
                    <a:pt x="8149" y="12424"/>
                  </a:cubicBezTo>
                  <a:cubicBezTo>
                    <a:pt x="11053" y="13070"/>
                    <a:pt x="13958" y="13796"/>
                    <a:pt x="16862" y="14603"/>
                  </a:cubicBezTo>
                  <a:cubicBezTo>
                    <a:pt x="17265" y="13150"/>
                    <a:pt x="17669" y="11779"/>
                    <a:pt x="18072" y="10327"/>
                  </a:cubicBezTo>
                  <a:cubicBezTo>
                    <a:pt x="15087" y="9520"/>
                    <a:pt x="12102" y="8794"/>
                    <a:pt x="9117" y="8068"/>
                  </a:cubicBezTo>
                  <a:cubicBezTo>
                    <a:pt x="9278" y="7423"/>
                    <a:pt x="9440" y="6697"/>
                    <a:pt x="9601" y="5970"/>
                  </a:cubicBezTo>
                  <a:cubicBezTo>
                    <a:pt x="12989" y="6777"/>
                    <a:pt x="16458" y="7665"/>
                    <a:pt x="19847" y="8633"/>
                  </a:cubicBezTo>
                  <a:cubicBezTo>
                    <a:pt x="20250" y="7100"/>
                    <a:pt x="20654" y="5567"/>
                    <a:pt x="21138" y="4115"/>
                  </a:cubicBezTo>
                  <a:cubicBezTo>
                    <a:pt x="15248" y="2421"/>
                    <a:pt x="9278" y="1049"/>
                    <a:pt x="330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5062475" y="2061850"/>
              <a:ext cx="566750" cy="580875"/>
            </a:xfrm>
            <a:custGeom>
              <a:avLst/>
              <a:gdLst/>
              <a:ahLst/>
              <a:cxnLst/>
              <a:rect l="l" t="t" r="r" b="b"/>
              <a:pathLst>
                <a:path w="22670" h="23235" extrusionOk="0">
                  <a:moveTo>
                    <a:pt x="5325" y="0"/>
                  </a:moveTo>
                  <a:lnTo>
                    <a:pt x="0" y="17506"/>
                  </a:lnTo>
                  <a:cubicBezTo>
                    <a:pt x="5405" y="19201"/>
                    <a:pt x="10810" y="21056"/>
                    <a:pt x="16054" y="23234"/>
                  </a:cubicBezTo>
                  <a:cubicBezTo>
                    <a:pt x="16619" y="21863"/>
                    <a:pt x="17264" y="20411"/>
                    <a:pt x="17829" y="18958"/>
                  </a:cubicBezTo>
                  <a:cubicBezTo>
                    <a:pt x="14602" y="17587"/>
                    <a:pt x="11295" y="16377"/>
                    <a:pt x="7987" y="15167"/>
                  </a:cubicBezTo>
                  <a:lnTo>
                    <a:pt x="8794" y="12908"/>
                  </a:lnTo>
                  <a:cubicBezTo>
                    <a:pt x="11617" y="13876"/>
                    <a:pt x="14441" y="14925"/>
                    <a:pt x="17184" y="16054"/>
                  </a:cubicBezTo>
                  <a:lnTo>
                    <a:pt x="18878" y="11940"/>
                  </a:lnTo>
                  <a:cubicBezTo>
                    <a:pt x="16054" y="10810"/>
                    <a:pt x="13150" y="9681"/>
                    <a:pt x="10246" y="8713"/>
                  </a:cubicBezTo>
                  <a:lnTo>
                    <a:pt x="10891" y="6696"/>
                  </a:lnTo>
                  <a:cubicBezTo>
                    <a:pt x="14279" y="7825"/>
                    <a:pt x="17587" y="9116"/>
                    <a:pt x="20895" y="10488"/>
                  </a:cubicBezTo>
                  <a:lnTo>
                    <a:pt x="22670" y="6131"/>
                  </a:lnTo>
                  <a:cubicBezTo>
                    <a:pt x="16942" y="3792"/>
                    <a:pt x="11133" y="1775"/>
                    <a:pt x="532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5621125" y="2231250"/>
              <a:ext cx="520400" cy="560725"/>
            </a:xfrm>
            <a:custGeom>
              <a:avLst/>
              <a:gdLst/>
              <a:ahLst/>
              <a:cxnLst/>
              <a:rect l="l" t="t" r="r" b="b"/>
              <a:pathLst>
                <a:path w="20816" h="22429" extrusionOk="0">
                  <a:moveTo>
                    <a:pt x="1856" y="1"/>
                  </a:moveTo>
                  <a:cubicBezTo>
                    <a:pt x="1211" y="1453"/>
                    <a:pt x="646" y="2986"/>
                    <a:pt x="1" y="4438"/>
                  </a:cubicBezTo>
                  <a:cubicBezTo>
                    <a:pt x="2018" y="5245"/>
                    <a:pt x="3954" y="6132"/>
                    <a:pt x="5971" y="7100"/>
                  </a:cubicBezTo>
                  <a:lnTo>
                    <a:pt x="243" y="19443"/>
                  </a:lnTo>
                  <a:cubicBezTo>
                    <a:pt x="2341" y="20411"/>
                    <a:pt x="4438" y="21379"/>
                    <a:pt x="6455" y="22428"/>
                  </a:cubicBezTo>
                  <a:lnTo>
                    <a:pt x="12667" y="10327"/>
                  </a:lnTo>
                  <a:cubicBezTo>
                    <a:pt x="14684" y="11376"/>
                    <a:pt x="16620" y="12425"/>
                    <a:pt x="18475" y="13473"/>
                  </a:cubicBezTo>
                  <a:lnTo>
                    <a:pt x="20815" y="9278"/>
                  </a:lnTo>
                  <a:cubicBezTo>
                    <a:pt x="14684" y="5809"/>
                    <a:pt x="8391" y="2744"/>
                    <a:pt x="185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5955925" y="2487400"/>
              <a:ext cx="397350" cy="490125"/>
            </a:xfrm>
            <a:custGeom>
              <a:avLst/>
              <a:gdLst/>
              <a:ahLst/>
              <a:cxnLst/>
              <a:rect l="l" t="t" r="r" b="b"/>
              <a:pathLst>
                <a:path w="15894" h="19605" extrusionOk="0">
                  <a:moveTo>
                    <a:pt x="9198" y="0"/>
                  </a:moveTo>
                  <a:cubicBezTo>
                    <a:pt x="6132" y="5325"/>
                    <a:pt x="3067" y="10649"/>
                    <a:pt x="1" y="15974"/>
                  </a:cubicBezTo>
                  <a:cubicBezTo>
                    <a:pt x="2018" y="17103"/>
                    <a:pt x="4035" y="18313"/>
                    <a:pt x="6052" y="19604"/>
                  </a:cubicBezTo>
                  <a:lnTo>
                    <a:pt x="15894" y="4034"/>
                  </a:lnTo>
                  <a:cubicBezTo>
                    <a:pt x="13635" y="2663"/>
                    <a:pt x="11457" y="1291"/>
                    <a:pt x="919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6179800" y="2640675"/>
              <a:ext cx="714000" cy="697850"/>
            </a:xfrm>
            <a:custGeom>
              <a:avLst/>
              <a:gdLst/>
              <a:ahLst/>
              <a:cxnLst/>
              <a:rect l="l" t="t" r="r" b="b"/>
              <a:pathLst>
                <a:path w="28560" h="27914" extrusionOk="0">
                  <a:moveTo>
                    <a:pt x="10085" y="1"/>
                  </a:moveTo>
                  <a:lnTo>
                    <a:pt x="1" y="15329"/>
                  </a:lnTo>
                  <a:cubicBezTo>
                    <a:pt x="1937" y="16619"/>
                    <a:pt x="3793" y="17910"/>
                    <a:pt x="5729" y="19282"/>
                  </a:cubicBezTo>
                  <a:lnTo>
                    <a:pt x="10569" y="12424"/>
                  </a:lnTo>
                  <a:cubicBezTo>
                    <a:pt x="11215" y="16377"/>
                    <a:pt x="11779" y="20250"/>
                    <a:pt x="12102" y="24122"/>
                  </a:cubicBezTo>
                  <a:cubicBezTo>
                    <a:pt x="13716" y="25332"/>
                    <a:pt x="15168" y="26623"/>
                    <a:pt x="16701" y="27914"/>
                  </a:cubicBezTo>
                  <a:lnTo>
                    <a:pt x="28560" y="13876"/>
                  </a:lnTo>
                  <a:cubicBezTo>
                    <a:pt x="26624" y="12182"/>
                    <a:pt x="24607" y="10569"/>
                    <a:pt x="22590" y="8955"/>
                  </a:cubicBezTo>
                  <a:lnTo>
                    <a:pt x="17427" y="15571"/>
                  </a:lnTo>
                  <a:cubicBezTo>
                    <a:pt x="16862" y="11618"/>
                    <a:pt x="16216" y="7584"/>
                    <a:pt x="15410" y="3631"/>
                  </a:cubicBezTo>
                  <a:cubicBezTo>
                    <a:pt x="13635" y="2340"/>
                    <a:pt x="11860" y="1130"/>
                    <a:pt x="1008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6706200" y="3139250"/>
              <a:ext cx="623250" cy="592575"/>
            </a:xfrm>
            <a:custGeom>
              <a:avLst/>
              <a:gdLst/>
              <a:ahLst/>
              <a:cxnLst/>
              <a:rect l="l" t="t" r="r" b="b"/>
              <a:pathLst>
                <a:path w="24930" h="23703" extrusionOk="0">
                  <a:moveTo>
                    <a:pt x="9839" y="1"/>
                  </a:moveTo>
                  <a:cubicBezTo>
                    <a:pt x="7431" y="1"/>
                    <a:pt x="5273" y="934"/>
                    <a:pt x="3712" y="2808"/>
                  </a:cubicBezTo>
                  <a:cubicBezTo>
                    <a:pt x="1" y="7083"/>
                    <a:pt x="1292" y="13295"/>
                    <a:pt x="6132" y="18297"/>
                  </a:cubicBezTo>
                  <a:cubicBezTo>
                    <a:pt x="8472" y="20637"/>
                    <a:pt x="11295" y="22492"/>
                    <a:pt x="14442" y="23702"/>
                  </a:cubicBezTo>
                  <a:lnTo>
                    <a:pt x="20250" y="18539"/>
                  </a:lnTo>
                  <a:cubicBezTo>
                    <a:pt x="18718" y="16764"/>
                    <a:pt x="17185" y="15151"/>
                    <a:pt x="15652" y="13457"/>
                  </a:cubicBezTo>
                  <a:lnTo>
                    <a:pt x="12264" y="16684"/>
                  </a:lnTo>
                  <a:cubicBezTo>
                    <a:pt x="11457" y="16280"/>
                    <a:pt x="10650" y="15715"/>
                    <a:pt x="10005" y="15070"/>
                  </a:cubicBezTo>
                  <a:cubicBezTo>
                    <a:pt x="7746" y="12731"/>
                    <a:pt x="7423" y="10068"/>
                    <a:pt x="9359" y="7971"/>
                  </a:cubicBezTo>
                  <a:cubicBezTo>
                    <a:pt x="10224" y="7070"/>
                    <a:pt x="11265" y="6620"/>
                    <a:pt x="12375" y="6620"/>
                  </a:cubicBezTo>
                  <a:cubicBezTo>
                    <a:pt x="13752" y="6620"/>
                    <a:pt x="15236" y="7312"/>
                    <a:pt x="16620" y="8697"/>
                  </a:cubicBezTo>
                  <a:cubicBezTo>
                    <a:pt x="17991" y="10068"/>
                    <a:pt x="18798" y="11924"/>
                    <a:pt x="18798" y="13860"/>
                  </a:cubicBezTo>
                  <a:cubicBezTo>
                    <a:pt x="20815" y="14344"/>
                    <a:pt x="22832" y="14828"/>
                    <a:pt x="24849" y="15393"/>
                  </a:cubicBezTo>
                  <a:cubicBezTo>
                    <a:pt x="24929" y="12004"/>
                    <a:pt x="23235" y="8293"/>
                    <a:pt x="19928" y="4905"/>
                  </a:cubicBezTo>
                  <a:cubicBezTo>
                    <a:pt x="16663" y="1640"/>
                    <a:pt x="13031" y="1"/>
                    <a:pt x="983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6"/>
          <p:cNvSpPr txBox="1">
            <a:spLocks noGrp="1"/>
          </p:cNvSpPr>
          <p:nvPr>
            <p:ph type="title"/>
          </p:nvPr>
        </p:nvSpPr>
        <p:spPr>
          <a:xfrm>
            <a:off x="291345" y="1177457"/>
            <a:ext cx="1698819" cy="28902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QUẢN TRỊ VIÊN</a:t>
            </a:r>
            <a:endParaRPr sz="3600" dirty="0"/>
          </a:p>
        </p:txBody>
      </p:sp>
      <p:sp>
        <p:nvSpPr>
          <p:cNvPr id="590" name="Google Shape;590;p36"/>
          <p:cNvSpPr txBox="1">
            <a:spLocks noGrp="1"/>
          </p:cNvSpPr>
          <p:nvPr>
            <p:ph type="subTitle" idx="1"/>
          </p:nvPr>
        </p:nvSpPr>
        <p:spPr>
          <a:xfrm>
            <a:off x="4160710" y="4491234"/>
            <a:ext cx="3086478" cy="488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Giao </a:t>
            </a:r>
            <a:r>
              <a:rPr lang="en-US" b="1" dirty="0" err="1"/>
              <a:t>diện</a:t>
            </a:r>
            <a:r>
              <a:rPr lang="en-US" b="1" dirty="0"/>
              <a:t> </a:t>
            </a:r>
            <a:r>
              <a:rPr lang="en-US" b="1" dirty="0" err="1"/>
              <a:t>khi</a:t>
            </a:r>
            <a:r>
              <a:rPr lang="en-US" b="1" dirty="0"/>
              <a:t> </a:t>
            </a:r>
            <a:r>
              <a:rPr lang="en-US" b="1" dirty="0" err="1"/>
              <a:t>đã</a:t>
            </a:r>
            <a:r>
              <a:rPr lang="en-US" b="1" dirty="0"/>
              <a:t>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07AFB-ECF9-EBAF-6E75-9AC8E64C7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53" y="1043520"/>
            <a:ext cx="6898047" cy="31581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FA5FEC-94C5-D869-7CC0-20252B6623A2}"/>
              </a:ext>
            </a:extLst>
          </p:cNvPr>
          <p:cNvSpPr/>
          <p:nvPr/>
        </p:nvSpPr>
        <p:spPr>
          <a:xfrm>
            <a:off x="1990164" y="445317"/>
            <a:ext cx="3362876" cy="45342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36C3FF-0D03-6EB9-4629-F92790BC2000}"/>
              </a:ext>
            </a:extLst>
          </p:cNvPr>
          <p:cNvSpPr/>
          <p:nvPr/>
        </p:nvSpPr>
        <p:spPr>
          <a:xfrm>
            <a:off x="7368100" y="4279165"/>
            <a:ext cx="1919484" cy="89928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6"/>
          <p:cNvSpPr txBox="1">
            <a:spLocks noGrp="1"/>
          </p:cNvSpPr>
          <p:nvPr>
            <p:ph type="title"/>
          </p:nvPr>
        </p:nvSpPr>
        <p:spPr>
          <a:xfrm>
            <a:off x="274613" y="344895"/>
            <a:ext cx="8661918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QUẢN LÝ SINH VIÊN – QUẢN TRỊ VIÊN</a:t>
            </a:r>
            <a:endParaRPr i="1" dirty="0"/>
          </a:p>
        </p:txBody>
      </p:sp>
      <p:sp>
        <p:nvSpPr>
          <p:cNvPr id="1156" name="Google Shape;1156;p56"/>
          <p:cNvSpPr txBox="1">
            <a:spLocks noGrp="1"/>
          </p:cNvSpPr>
          <p:nvPr>
            <p:ph type="body" idx="4294967295"/>
          </p:nvPr>
        </p:nvSpPr>
        <p:spPr>
          <a:xfrm>
            <a:off x="2435843" y="4698471"/>
            <a:ext cx="4272314" cy="445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Giao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diện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quản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lý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sinh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viên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-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quản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trị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viên</a:t>
            </a:r>
            <a:endParaRPr sz="1400" b="1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401EA1-F4F6-6D33-7C55-8A535CC93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53" y="975634"/>
            <a:ext cx="6771647" cy="36347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C3510-02A3-5489-A3D5-BCE9FC320C27}"/>
              </a:ext>
            </a:extLst>
          </p:cNvPr>
          <p:cNvSpPr/>
          <p:nvPr/>
        </p:nvSpPr>
        <p:spPr>
          <a:xfrm>
            <a:off x="44092" y="1905640"/>
            <a:ext cx="522515" cy="21438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02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>
          <a:extLst>
            <a:ext uri="{FF2B5EF4-FFF2-40B4-BE49-F238E27FC236}">
              <a16:creationId xmlns:a16="http://schemas.microsoft.com/office/drawing/2014/main" id="{869B3D09-F1E3-03D2-D20C-25A79F132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6">
            <a:extLst>
              <a:ext uri="{FF2B5EF4-FFF2-40B4-BE49-F238E27FC236}">
                <a16:creationId xmlns:a16="http://schemas.microsoft.com/office/drawing/2014/main" id="{DA6FE0B9-8657-EE43-4F88-B4CE09E97C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613" y="344895"/>
            <a:ext cx="8661918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QUẢN LÝ SINH VIÊN– QUẢN TRỊ VIÊN</a:t>
            </a:r>
            <a:endParaRPr i="1" dirty="0"/>
          </a:p>
        </p:txBody>
      </p:sp>
      <p:sp>
        <p:nvSpPr>
          <p:cNvPr id="1156" name="Google Shape;1156;p56">
            <a:extLst>
              <a:ext uri="{FF2B5EF4-FFF2-40B4-BE49-F238E27FC236}">
                <a16:creationId xmlns:a16="http://schemas.microsoft.com/office/drawing/2014/main" id="{CF189038-6DE7-4F90-F1DF-E5673BB7EEE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059326" y="4353576"/>
            <a:ext cx="4272314" cy="445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Giao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diện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danh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sách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sinh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viên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-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quản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trị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viên</a:t>
            </a:r>
            <a:endParaRPr sz="140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E7C203-90D0-DC30-34CA-D230952620AB}"/>
              </a:ext>
            </a:extLst>
          </p:cNvPr>
          <p:cNvSpPr/>
          <p:nvPr/>
        </p:nvSpPr>
        <p:spPr>
          <a:xfrm>
            <a:off x="44092" y="1905640"/>
            <a:ext cx="522515" cy="21438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4A5D3D-B8B1-9693-4898-94E75DC21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0" y="1462258"/>
            <a:ext cx="8547174" cy="244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86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>
          <a:extLst>
            <a:ext uri="{FF2B5EF4-FFF2-40B4-BE49-F238E27FC236}">
              <a16:creationId xmlns:a16="http://schemas.microsoft.com/office/drawing/2014/main" id="{56C02C54-AEF1-9AD3-3C9A-88A162A57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6">
            <a:extLst>
              <a:ext uri="{FF2B5EF4-FFF2-40B4-BE49-F238E27FC236}">
                <a16:creationId xmlns:a16="http://schemas.microsoft.com/office/drawing/2014/main" id="{F164826E-6724-3061-BE84-D9F7435850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613" y="344895"/>
            <a:ext cx="8661918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QUẢN LÝ GIẢNG VIÊN  – QUẢN TRỊ VIÊN</a:t>
            </a:r>
            <a:endParaRPr i="1" dirty="0"/>
          </a:p>
        </p:txBody>
      </p:sp>
      <p:sp>
        <p:nvSpPr>
          <p:cNvPr id="1156" name="Google Shape;1156;p56">
            <a:extLst>
              <a:ext uri="{FF2B5EF4-FFF2-40B4-BE49-F238E27FC236}">
                <a16:creationId xmlns:a16="http://schemas.microsoft.com/office/drawing/2014/main" id="{9824A041-8341-AFFD-9034-33F2A568EC4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312898" y="4576090"/>
            <a:ext cx="4272314" cy="445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Giao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diện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quản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lý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giảng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viên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-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quản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trị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viên</a:t>
            </a:r>
            <a:endParaRPr sz="140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DA3C31-4031-0A3B-5027-BD2675CF9C0C}"/>
              </a:ext>
            </a:extLst>
          </p:cNvPr>
          <p:cNvSpPr/>
          <p:nvPr/>
        </p:nvSpPr>
        <p:spPr>
          <a:xfrm>
            <a:off x="44092" y="1905640"/>
            <a:ext cx="522515" cy="21438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5B8F32-19D7-A253-96B5-A1BDC4081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440" y="1028699"/>
            <a:ext cx="6422382" cy="344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01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>
          <a:extLst>
            <a:ext uri="{FF2B5EF4-FFF2-40B4-BE49-F238E27FC236}">
              <a16:creationId xmlns:a16="http://schemas.microsoft.com/office/drawing/2014/main" id="{DE0AFCD1-C4D1-E3C2-8D01-CDD3A8829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6">
            <a:extLst>
              <a:ext uri="{FF2B5EF4-FFF2-40B4-BE49-F238E27FC236}">
                <a16:creationId xmlns:a16="http://schemas.microsoft.com/office/drawing/2014/main" id="{96BC453C-9EAC-EA99-753F-9EB4276FF5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613" y="344895"/>
            <a:ext cx="8661918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QUẢN LÝ GIẢNG VIÊN – QUẢN TRỊ VIÊN</a:t>
            </a:r>
            <a:endParaRPr i="1" dirty="0"/>
          </a:p>
        </p:txBody>
      </p:sp>
      <p:sp>
        <p:nvSpPr>
          <p:cNvPr id="1156" name="Google Shape;1156;p56">
            <a:extLst>
              <a:ext uri="{FF2B5EF4-FFF2-40B4-BE49-F238E27FC236}">
                <a16:creationId xmlns:a16="http://schemas.microsoft.com/office/drawing/2014/main" id="{296A1B37-B7A8-2D55-6E06-96648807618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059326" y="4353576"/>
            <a:ext cx="4272314" cy="445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Giao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diện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danh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sách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giảng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viên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-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quản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trị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viên</a:t>
            </a:r>
            <a:endParaRPr sz="140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58780F-61BC-9037-1F2B-DD237A7F5093}"/>
              </a:ext>
            </a:extLst>
          </p:cNvPr>
          <p:cNvSpPr/>
          <p:nvPr/>
        </p:nvSpPr>
        <p:spPr>
          <a:xfrm>
            <a:off x="44092" y="1905640"/>
            <a:ext cx="522515" cy="21438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ABC005-272F-C629-87C5-C06C363A7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96" y="1617400"/>
            <a:ext cx="8272007" cy="243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1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52"/>
          <p:cNvSpPr txBox="1">
            <a:spLocks noGrp="1"/>
          </p:cNvSpPr>
          <p:nvPr>
            <p:ph type="title"/>
          </p:nvPr>
        </p:nvSpPr>
        <p:spPr>
          <a:xfrm>
            <a:off x="804001" y="547658"/>
            <a:ext cx="5246163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THÀNH VIÊN THAM GIA</a:t>
            </a:r>
            <a:endParaRPr i="1" dirty="0"/>
          </a:p>
        </p:txBody>
      </p:sp>
      <p:graphicFrame>
        <p:nvGraphicFramePr>
          <p:cNvPr id="1002" name="Google Shape;1002;p52"/>
          <p:cNvGraphicFramePr/>
          <p:nvPr>
            <p:extLst>
              <p:ext uri="{D42A27DB-BD31-4B8C-83A1-F6EECF244321}">
                <p14:modId xmlns:p14="http://schemas.microsoft.com/office/powerpoint/2010/main" val="3478318082"/>
              </p:ext>
            </p:extLst>
          </p:nvPr>
        </p:nvGraphicFramePr>
        <p:xfrm>
          <a:off x="887128" y="1780770"/>
          <a:ext cx="7239000" cy="2133450"/>
        </p:xfrm>
        <a:graphic>
          <a:graphicData uri="http://schemas.openxmlformats.org/drawingml/2006/table">
            <a:tbl>
              <a:tblPr>
                <a:noFill/>
                <a:tableStyleId>{21F2E79E-C998-4289-A09F-AE4739666B9D}</a:tableStyleId>
              </a:tblPr>
              <a:tblGrid>
                <a:gridCol w="3124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7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2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HỌ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VÀ TÊN</a:t>
                      </a:r>
                      <a:endParaRPr sz="1600" dirty="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MÃ SINH VIÊN</a:t>
                      </a:r>
                      <a:endParaRPr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KIỀU THỊ BĂNG BĂNG</a:t>
                      </a:r>
                      <a:endParaRPr sz="16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222001418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TRẦN THU HẰNG</a:t>
                      </a:r>
                      <a:endParaRPr sz="1600" dirty="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222001445</a:t>
                      </a:r>
                      <a:endParaRPr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NGÔ MINH PHƯƠNG</a:t>
                      </a:r>
                      <a:endParaRPr sz="1600" dirty="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222001483</a:t>
                      </a:r>
                      <a:endParaRPr b="1" dirty="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DƯƠNG TUẤN HƯNG</a:t>
                      </a:r>
                      <a:endParaRPr sz="1600" dirty="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222001456</a:t>
                      </a:r>
                      <a:endParaRPr b="1" dirty="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85361"/>
                  </a:ext>
                </a:extLst>
              </a:tr>
            </a:tbl>
          </a:graphicData>
        </a:graphic>
      </p:graphicFrame>
      <p:sp>
        <p:nvSpPr>
          <p:cNvPr id="1021" name="Google Shape;1021;p52"/>
          <p:cNvSpPr/>
          <p:nvPr/>
        </p:nvSpPr>
        <p:spPr>
          <a:xfrm>
            <a:off x="235505" y="3576306"/>
            <a:ext cx="251700" cy="2517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3" name="Google Shape;1023;p52"/>
          <p:cNvSpPr/>
          <p:nvPr/>
        </p:nvSpPr>
        <p:spPr>
          <a:xfrm>
            <a:off x="228029" y="3828006"/>
            <a:ext cx="251700" cy="2517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5" name="Google Shape;1025;p52"/>
          <p:cNvSpPr/>
          <p:nvPr/>
        </p:nvSpPr>
        <p:spPr>
          <a:xfrm>
            <a:off x="228029" y="4079706"/>
            <a:ext cx="251700" cy="2517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1003;p52">
            <a:extLst>
              <a:ext uri="{FF2B5EF4-FFF2-40B4-BE49-F238E27FC236}">
                <a16:creationId xmlns:a16="http://schemas.microsoft.com/office/drawing/2014/main" id="{C6C6A5A8-D1EF-5066-D07B-3323FBCD64B7}"/>
              </a:ext>
            </a:extLst>
          </p:cNvPr>
          <p:cNvSpPr/>
          <p:nvPr/>
        </p:nvSpPr>
        <p:spPr>
          <a:xfrm>
            <a:off x="4250996" y="1894800"/>
            <a:ext cx="183000" cy="183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1004;p52">
            <a:extLst>
              <a:ext uri="{FF2B5EF4-FFF2-40B4-BE49-F238E27FC236}">
                <a16:creationId xmlns:a16="http://schemas.microsoft.com/office/drawing/2014/main" id="{9E929ECA-6F35-6021-30D2-C6169CC0F3C6}"/>
              </a:ext>
            </a:extLst>
          </p:cNvPr>
          <p:cNvSpPr/>
          <p:nvPr/>
        </p:nvSpPr>
        <p:spPr>
          <a:xfrm>
            <a:off x="4797670" y="2747982"/>
            <a:ext cx="183000" cy="183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1006;p52">
            <a:extLst>
              <a:ext uri="{FF2B5EF4-FFF2-40B4-BE49-F238E27FC236}">
                <a16:creationId xmlns:a16="http://schemas.microsoft.com/office/drawing/2014/main" id="{EB830D36-F6E9-07AD-6D0E-1008AA9818D5}"/>
              </a:ext>
            </a:extLst>
          </p:cNvPr>
          <p:cNvSpPr/>
          <p:nvPr/>
        </p:nvSpPr>
        <p:spPr>
          <a:xfrm>
            <a:off x="5340178" y="2752076"/>
            <a:ext cx="183000" cy="183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1009;p52">
            <a:extLst>
              <a:ext uri="{FF2B5EF4-FFF2-40B4-BE49-F238E27FC236}">
                <a16:creationId xmlns:a16="http://schemas.microsoft.com/office/drawing/2014/main" id="{86721CC8-3419-BEB2-3D75-8AF642AD9CA6}"/>
              </a:ext>
            </a:extLst>
          </p:cNvPr>
          <p:cNvSpPr/>
          <p:nvPr/>
        </p:nvSpPr>
        <p:spPr>
          <a:xfrm>
            <a:off x="4797670" y="2335868"/>
            <a:ext cx="183000" cy="183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1012;p52">
            <a:extLst>
              <a:ext uri="{FF2B5EF4-FFF2-40B4-BE49-F238E27FC236}">
                <a16:creationId xmlns:a16="http://schemas.microsoft.com/office/drawing/2014/main" id="{39B5488E-7920-2DB6-9E44-06F9EB8415DD}"/>
              </a:ext>
            </a:extLst>
          </p:cNvPr>
          <p:cNvSpPr/>
          <p:nvPr/>
        </p:nvSpPr>
        <p:spPr>
          <a:xfrm>
            <a:off x="4250996" y="3136699"/>
            <a:ext cx="183000" cy="183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8" name="Google Shape;1021;p52">
            <a:extLst>
              <a:ext uri="{FF2B5EF4-FFF2-40B4-BE49-F238E27FC236}">
                <a16:creationId xmlns:a16="http://schemas.microsoft.com/office/drawing/2014/main" id="{313CB83E-39BA-F02E-419C-3BFC4A990C67}"/>
              </a:ext>
            </a:extLst>
          </p:cNvPr>
          <p:cNvSpPr/>
          <p:nvPr/>
        </p:nvSpPr>
        <p:spPr>
          <a:xfrm>
            <a:off x="-31147" y="3828006"/>
            <a:ext cx="251700" cy="2517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9" name="Google Shape;1023;p52">
            <a:extLst>
              <a:ext uri="{FF2B5EF4-FFF2-40B4-BE49-F238E27FC236}">
                <a16:creationId xmlns:a16="http://schemas.microsoft.com/office/drawing/2014/main" id="{FA919BE6-2225-2C6F-4AF4-47F4823D2AE8}"/>
              </a:ext>
            </a:extLst>
          </p:cNvPr>
          <p:cNvSpPr/>
          <p:nvPr/>
        </p:nvSpPr>
        <p:spPr>
          <a:xfrm>
            <a:off x="-31147" y="3576306"/>
            <a:ext cx="251700" cy="2517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0" name="Google Shape;1025;p52">
            <a:extLst>
              <a:ext uri="{FF2B5EF4-FFF2-40B4-BE49-F238E27FC236}">
                <a16:creationId xmlns:a16="http://schemas.microsoft.com/office/drawing/2014/main" id="{0E5A88F9-BBBC-44AA-9D3E-83EEA4D218E2}"/>
              </a:ext>
            </a:extLst>
          </p:cNvPr>
          <p:cNvSpPr/>
          <p:nvPr/>
        </p:nvSpPr>
        <p:spPr>
          <a:xfrm>
            <a:off x="-31147" y="4067315"/>
            <a:ext cx="251700" cy="2517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7" name="Google Shape;1012;p52">
            <a:extLst>
              <a:ext uri="{FF2B5EF4-FFF2-40B4-BE49-F238E27FC236}">
                <a16:creationId xmlns:a16="http://schemas.microsoft.com/office/drawing/2014/main" id="{E950ECAC-746F-14B2-C837-AF351B079849}"/>
              </a:ext>
            </a:extLst>
          </p:cNvPr>
          <p:cNvSpPr/>
          <p:nvPr/>
        </p:nvSpPr>
        <p:spPr>
          <a:xfrm>
            <a:off x="4774774" y="1894800"/>
            <a:ext cx="183000" cy="1830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8" name="Google Shape;1004;p52">
            <a:extLst>
              <a:ext uri="{FF2B5EF4-FFF2-40B4-BE49-F238E27FC236}">
                <a16:creationId xmlns:a16="http://schemas.microsoft.com/office/drawing/2014/main" id="{FF4CA51E-0647-8BA2-3EC5-7D93554A08A7}"/>
              </a:ext>
            </a:extLst>
          </p:cNvPr>
          <p:cNvSpPr/>
          <p:nvPr/>
        </p:nvSpPr>
        <p:spPr>
          <a:xfrm>
            <a:off x="4798581" y="3147310"/>
            <a:ext cx="183000" cy="183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0" name="Google Shape;1004;p52">
            <a:extLst>
              <a:ext uri="{FF2B5EF4-FFF2-40B4-BE49-F238E27FC236}">
                <a16:creationId xmlns:a16="http://schemas.microsoft.com/office/drawing/2014/main" id="{4B3D6781-3359-07EE-9AEA-F8A1E003904D}"/>
              </a:ext>
            </a:extLst>
          </p:cNvPr>
          <p:cNvSpPr/>
          <p:nvPr/>
        </p:nvSpPr>
        <p:spPr>
          <a:xfrm>
            <a:off x="4250996" y="2340931"/>
            <a:ext cx="183000" cy="183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1" name="Google Shape;1004;p52">
            <a:extLst>
              <a:ext uri="{FF2B5EF4-FFF2-40B4-BE49-F238E27FC236}">
                <a16:creationId xmlns:a16="http://schemas.microsoft.com/office/drawing/2014/main" id="{FB08A9EC-FAD3-43F8-7CEA-8E1604B3A6B6}"/>
              </a:ext>
            </a:extLst>
          </p:cNvPr>
          <p:cNvSpPr/>
          <p:nvPr/>
        </p:nvSpPr>
        <p:spPr>
          <a:xfrm>
            <a:off x="5315684" y="1894800"/>
            <a:ext cx="183000" cy="183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2" name="Google Shape;1004;p52">
            <a:extLst>
              <a:ext uri="{FF2B5EF4-FFF2-40B4-BE49-F238E27FC236}">
                <a16:creationId xmlns:a16="http://schemas.microsoft.com/office/drawing/2014/main" id="{533686D1-340F-FAAD-C993-095EB1ECA301}"/>
              </a:ext>
            </a:extLst>
          </p:cNvPr>
          <p:cNvSpPr/>
          <p:nvPr/>
        </p:nvSpPr>
        <p:spPr>
          <a:xfrm>
            <a:off x="5340178" y="2323438"/>
            <a:ext cx="183000" cy="183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3" name="Google Shape;1004;p52">
            <a:extLst>
              <a:ext uri="{FF2B5EF4-FFF2-40B4-BE49-F238E27FC236}">
                <a16:creationId xmlns:a16="http://schemas.microsoft.com/office/drawing/2014/main" id="{689B70B2-8C43-D0BF-A66C-9EEEDC2FE7C7}"/>
              </a:ext>
            </a:extLst>
          </p:cNvPr>
          <p:cNvSpPr/>
          <p:nvPr/>
        </p:nvSpPr>
        <p:spPr>
          <a:xfrm rot="15536413">
            <a:off x="4250994" y="2755995"/>
            <a:ext cx="183000" cy="1830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5" name="Google Shape;1006;p52">
            <a:extLst>
              <a:ext uri="{FF2B5EF4-FFF2-40B4-BE49-F238E27FC236}">
                <a16:creationId xmlns:a16="http://schemas.microsoft.com/office/drawing/2014/main" id="{07F86C82-A4EC-33F2-56D9-A3673F2CC46A}"/>
              </a:ext>
            </a:extLst>
          </p:cNvPr>
          <p:cNvSpPr/>
          <p:nvPr/>
        </p:nvSpPr>
        <p:spPr>
          <a:xfrm>
            <a:off x="5340178" y="3136699"/>
            <a:ext cx="183000" cy="183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Google Shape;1003;p52">
            <a:extLst>
              <a:ext uri="{FF2B5EF4-FFF2-40B4-BE49-F238E27FC236}">
                <a16:creationId xmlns:a16="http://schemas.microsoft.com/office/drawing/2014/main" id="{3E536AD7-CE53-B746-7C71-5BB6D530FD81}"/>
              </a:ext>
            </a:extLst>
          </p:cNvPr>
          <p:cNvSpPr/>
          <p:nvPr/>
        </p:nvSpPr>
        <p:spPr>
          <a:xfrm>
            <a:off x="4266848" y="3610656"/>
            <a:ext cx="183000" cy="183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003;p52">
            <a:extLst>
              <a:ext uri="{FF2B5EF4-FFF2-40B4-BE49-F238E27FC236}">
                <a16:creationId xmlns:a16="http://schemas.microsoft.com/office/drawing/2014/main" id="{A9630B81-8DCC-72D5-5A82-D8DFDFC27129}"/>
              </a:ext>
            </a:extLst>
          </p:cNvPr>
          <p:cNvSpPr/>
          <p:nvPr/>
        </p:nvSpPr>
        <p:spPr>
          <a:xfrm>
            <a:off x="4782057" y="3610656"/>
            <a:ext cx="183000" cy="183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1003;p52">
            <a:extLst>
              <a:ext uri="{FF2B5EF4-FFF2-40B4-BE49-F238E27FC236}">
                <a16:creationId xmlns:a16="http://schemas.microsoft.com/office/drawing/2014/main" id="{8ACFD3C9-99D3-5195-B485-9CD7D338466F}"/>
              </a:ext>
            </a:extLst>
          </p:cNvPr>
          <p:cNvSpPr/>
          <p:nvPr/>
        </p:nvSpPr>
        <p:spPr>
          <a:xfrm>
            <a:off x="5356907" y="3610656"/>
            <a:ext cx="183000" cy="1830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151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>
          <a:extLst>
            <a:ext uri="{FF2B5EF4-FFF2-40B4-BE49-F238E27FC236}">
              <a16:creationId xmlns:a16="http://schemas.microsoft.com/office/drawing/2014/main" id="{1B7BF91D-87D1-7A93-D7C1-42E1E34A1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6">
            <a:extLst>
              <a:ext uri="{FF2B5EF4-FFF2-40B4-BE49-F238E27FC236}">
                <a16:creationId xmlns:a16="http://schemas.microsoft.com/office/drawing/2014/main" id="{2183CDE9-3294-2A28-FA0E-B2ED391E56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613" y="344895"/>
            <a:ext cx="8661918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QUẢN LÝ KHÓA HỌC  – QUẢN TRỊ VIÊN</a:t>
            </a:r>
            <a:endParaRPr i="1" dirty="0"/>
          </a:p>
        </p:txBody>
      </p:sp>
      <p:sp>
        <p:nvSpPr>
          <p:cNvPr id="1156" name="Google Shape;1156;p56">
            <a:extLst>
              <a:ext uri="{FF2B5EF4-FFF2-40B4-BE49-F238E27FC236}">
                <a16:creationId xmlns:a16="http://schemas.microsoft.com/office/drawing/2014/main" id="{C1FA1041-D7F2-0BBD-5EB2-FD587DF8124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69415" y="4637562"/>
            <a:ext cx="4272314" cy="445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Giao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diện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quản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lý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khóa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học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-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quản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trị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viên</a:t>
            </a:r>
            <a:endParaRPr sz="140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73E84A-D2B1-DF91-E739-B690F48FF7EA}"/>
              </a:ext>
            </a:extLst>
          </p:cNvPr>
          <p:cNvSpPr/>
          <p:nvPr/>
        </p:nvSpPr>
        <p:spPr>
          <a:xfrm>
            <a:off x="44092" y="1905640"/>
            <a:ext cx="522515" cy="21438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3FAD78-ECC4-D0CF-E94A-2187F3D72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061" y="1009650"/>
            <a:ext cx="6575443" cy="356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90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>
          <a:extLst>
            <a:ext uri="{FF2B5EF4-FFF2-40B4-BE49-F238E27FC236}">
              <a16:creationId xmlns:a16="http://schemas.microsoft.com/office/drawing/2014/main" id="{443686E4-A578-616A-7B82-94B921184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6">
            <a:extLst>
              <a:ext uri="{FF2B5EF4-FFF2-40B4-BE49-F238E27FC236}">
                <a16:creationId xmlns:a16="http://schemas.microsoft.com/office/drawing/2014/main" id="{67BB6D83-9492-596A-9CDD-91A718B587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613" y="344895"/>
            <a:ext cx="8661918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QUẢN LÝ KHÓA HỌC – QUẢN TRỊ VIÊN</a:t>
            </a:r>
            <a:endParaRPr i="1" dirty="0"/>
          </a:p>
        </p:txBody>
      </p:sp>
      <p:sp>
        <p:nvSpPr>
          <p:cNvPr id="1156" name="Google Shape;1156;p56">
            <a:extLst>
              <a:ext uri="{FF2B5EF4-FFF2-40B4-BE49-F238E27FC236}">
                <a16:creationId xmlns:a16="http://schemas.microsoft.com/office/drawing/2014/main" id="{AB3BBBEC-4E38-5B55-2426-F55D7A5AEB9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604892" y="4359829"/>
            <a:ext cx="3373286" cy="445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Giao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diện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xem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danh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sách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khóa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học</a:t>
            </a:r>
            <a:endParaRPr sz="140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9F09FE-6AE4-CEF1-537F-E40E35A3AC63}"/>
              </a:ext>
            </a:extLst>
          </p:cNvPr>
          <p:cNvSpPr/>
          <p:nvPr/>
        </p:nvSpPr>
        <p:spPr>
          <a:xfrm>
            <a:off x="44092" y="1905640"/>
            <a:ext cx="522515" cy="21438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689323-E65B-D5A8-2AE2-ADF71364E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81" y="1195905"/>
            <a:ext cx="8630238" cy="302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84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>
          <a:extLst>
            <a:ext uri="{FF2B5EF4-FFF2-40B4-BE49-F238E27FC236}">
              <a16:creationId xmlns:a16="http://schemas.microsoft.com/office/drawing/2014/main" id="{B4F8B490-FB70-F8F3-9BAE-ADC9E5BF7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6">
            <a:extLst>
              <a:ext uri="{FF2B5EF4-FFF2-40B4-BE49-F238E27FC236}">
                <a16:creationId xmlns:a16="http://schemas.microsoft.com/office/drawing/2014/main" id="{D09E9E10-1F57-3C18-3792-3C0538ED00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613" y="344895"/>
            <a:ext cx="8661918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QUẢN LÝ PHẢN HỒI – QUẢN TRỊ VIÊN</a:t>
            </a:r>
            <a:endParaRPr i="1" dirty="0"/>
          </a:p>
        </p:txBody>
      </p:sp>
      <p:sp>
        <p:nvSpPr>
          <p:cNvPr id="1156" name="Google Shape;1156;p56">
            <a:extLst>
              <a:ext uri="{FF2B5EF4-FFF2-40B4-BE49-F238E27FC236}">
                <a16:creationId xmlns:a16="http://schemas.microsoft.com/office/drawing/2014/main" id="{FD50FC3F-4A4A-4566-8789-FE7A0DE3A84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650994" y="4576090"/>
            <a:ext cx="3842012" cy="445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Giao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diện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chức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năng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quản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lý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phản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hồi</a:t>
            </a:r>
            <a:endParaRPr sz="140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F6798C-51D7-0507-4D37-22303D28A5E9}"/>
              </a:ext>
            </a:extLst>
          </p:cNvPr>
          <p:cNvSpPr/>
          <p:nvPr/>
        </p:nvSpPr>
        <p:spPr>
          <a:xfrm>
            <a:off x="44092" y="1905640"/>
            <a:ext cx="522515" cy="21438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DB13F5-2DC3-9D02-8C52-3AC62F2D7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48" y="930964"/>
            <a:ext cx="6680703" cy="355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73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>
          <a:extLst>
            <a:ext uri="{FF2B5EF4-FFF2-40B4-BE49-F238E27FC236}">
              <a16:creationId xmlns:a16="http://schemas.microsoft.com/office/drawing/2014/main" id="{54AE5992-3722-689A-9223-ED8C88A24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6">
            <a:extLst>
              <a:ext uri="{FF2B5EF4-FFF2-40B4-BE49-F238E27FC236}">
                <a16:creationId xmlns:a16="http://schemas.microsoft.com/office/drawing/2014/main" id="{0E3CB831-37EB-A425-6B9B-EE394E69BD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613" y="344895"/>
            <a:ext cx="8661918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QUẢN LÝ THÔNG BÁO – QUẢN TRỊ VIÊN</a:t>
            </a:r>
            <a:endParaRPr i="1" dirty="0"/>
          </a:p>
        </p:txBody>
      </p:sp>
      <p:sp>
        <p:nvSpPr>
          <p:cNvPr id="1156" name="Google Shape;1156;p56">
            <a:extLst>
              <a:ext uri="{FF2B5EF4-FFF2-40B4-BE49-F238E27FC236}">
                <a16:creationId xmlns:a16="http://schemas.microsoft.com/office/drawing/2014/main" id="{3E6DDF24-9B1E-DB00-ABC3-59A7C58642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650994" y="4576090"/>
            <a:ext cx="3842012" cy="445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Giao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diện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chức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năng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quản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lý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thông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báo</a:t>
            </a:r>
            <a:endParaRPr sz="140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19AE3-BB98-452E-465F-E3FF637E8C5C}"/>
              </a:ext>
            </a:extLst>
          </p:cNvPr>
          <p:cNvSpPr/>
          <p:nvPr/>
        </p:nvSpPr>
        <p:spPr>
          <a:xfrm>
            <a:off x="44092" y="1905640"/>
            <a:ext cx="522515" cy="21438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D843FC-5208-641A-38B0-D84CD7E20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356" y="993979"/>
            <a:ext cx="6321288" cy="342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77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>
          <a:extLst>
            <a:ext uri="{FF2B5EF4-FFF2-40B4-BE49-F238E27FC236}">
              <a16:creationId xmlns:a16="http://schemas.microsoft.com/office/drawing/2014/main" id="{D6C775F3-69AA-5162-F32E-558229C10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3">
            <a:extLst>
              <a:ext uri="{FF2B5EF4-FFF2-40B4-BE49-F238E27FC236}">
                <a16:creationId xmlns:a16="http://schemas.microsoft.com/office/drawing/2014/main" id="{EB33034B-6BF6-8721-7FDC-BDB3D8938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9590" y="1766700"/>
            <a:ext cx="8198337" cy="16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i="1" dirty="0"/>
              <a:t>GIAO DIỆN SINH VIÊN</a:t>
            </a:r>
            <a:endParaRPr sz="5400" i="1" dirty="0"/>
          </a:p>
        </p:txBody>
      </p:sp>
      <p:grpSp>
        <p:nvGrpSpPr>
          <p:cNvPr id="760" name="Google Shape;760;p43">
            <a:extLst>
              <a:ext uri="{FF2B5EF4-FFF2-40B4-BE49-F238E27FC236}">
                <a16:creationId xmlns:a16="http://schemas.microsoft.com/office/drawing/2014/main" id="{CDB6ACFB-7AD6-BA9B-6325-B4AEB14E0434}"/>
              </a:ext>
            </a:extLst>
          </p:cNvPr>
          <p:cNvGrpSpPr/>
          <p:nvPr/>
        </p:nvGrpSpPr>
        <p:grpSpPr>
          <a:xfrm>
            <a:off x="7771991" y="-372160"/>
            <a:ext cx="1925173" cy="1925173"/>
            <a:chOff x="6266400" y="1454750"/>
            <a:chExt cx="2460600" cy="2460600"/>
          </a:xfrm>
        </p:grpSpPr>
        <p:sp>
          <p:nvSpPr>
            <p:cNvPr id="761" name="Google Shape;761;p43">
              <a:extLst>
                <a:ext uri="{FF2B5EF4-FFF2-40B4-BE49-F238E27FC236}">
                  <a16:creationId xmlns:a16="http://schemas.microsoft.com/office/drawing/2014/main" id="{763C4730-D3F2-2D27-9383-944ED34C1CDE}"/>
                </a:ext>
              </a:extLst>
            </p:cNvPr>
            <p:cNvSpPr/>
            <p:nvPr/>
          </p:nvSpPr>
          <p:spPr>
            <a:xfrm>
              <a:off x="6266400" y="1454750"/>
              <a:ext cx="2460600" cy="2460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43">
              <a:extLst>
                <a:ext uri="{FF2B5EF4-FFF2-40B4-BE49-F238E27FC236}">
                  <a16:creationId xmlns:a16="http://schemas.microsoft.com/office/drawing/2014/main" id="{FEA98A82-E0FC-E0E5-5B8A-433356E2D7D8}"/>
                </a:ext>
              </a:extLst>
            </p:cNvPr>
            <p:cNvSpPr/>
            <p:nvPr/>
          </p:nvSpPr>
          <p:spPr>
            <a:xfrm>
              <a:off x="6374550" y="1562900"/>
              <a:ext cx="2244300" cy="224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63" name="Google Shape;763;p43">
            <a:extLst>
              <a:ext uri="{FF2B5EF4-FFF2-40B4-BE49-F238E27FC236}">
                <a16:creationId xmlns:a16="http://schemas.microsoft.com/office/drawing/2014/main" id="{548AB188-BC9B-B1C8-7D22-823E262E8BDD}"/>
              </a:ext>
            </a:extLst>
          </p:cNvPr>
          <p:cNvGrpSpPr/>
          <p:nvPr/>
        </p:nvGrpSpPr>
        <p:grpSpPr>
          <a:xfrm rot="9690786">
            <a:off x="8311221" y="998342"/>
            <a:ext cx="1236725" cy="334154"/>
            <a:chOff x="238125" y="1858150"/>
            <a:chExt cx="7091325" cy="1916025"/>
          </a:xfrm>
        </p:grpSpPr>
        <p:sp>
          <p:nvSpPr>
            <p:cNvPr id="764" name="Google Shape;764;p43">
              <a:extLst>
                <a:ext uri="{FF2B5EF4-FFF2-40B4-BE49-F238E27FC236}">
                  <a16:creationId xmlns:a16="http://schemas.microsoft.com/office/drawing/2014/main" id="{BC76B0AA-46A0-1F73-B551-332A30EA3568}"/>
                </a:ext>
              </a:extLst>
            </p:cNvPr>
            <p:cNvSpPr/>
            <p:nvPr/>
          </p:nvSpPr>
          <p:spPr>
            <a:xfrm>
              <a:off x="238125" y="3033950"/>
              <a:ext cx="748275" cy="740225"/>
            </a:xfrm>
            <a:custGeom>
              <a:avLst/>
              <a:gdLst/>
              <a:ahLst/>
              <a:cxnLst/>
              <a:rect l="l" t="t" r="r" b="b"/>
              <a:pathLst>
                <a:path w="29931" h="29609" extrusionOk="0">
                  <a:moveTo>
                    <a:pt x="17506" y="1"/>
                  </a:moveTo>
                  <a:lnTo>
                    <a:pt x="17506" y="1"/>
                  </a:lnTo>
                  <a:cubicBezTo>
                    <a:pt x="15328" y="1937"/>
                    <a:pt x="13150" y="3954"/>
                    <a:pt x="11052" y="5971"/>
                  </a:cubicBezTo>
                  <a:cubicBezTo>
                    <a:pt x="10730" y="9359"/>
                    <a:pt x="10407" y="12828"/>
                    <a:pt x="10246" y="16216"/>
                  </a:cubicBezTo>
                  <a:lnTo>
                    <a:pt x="5486" y="11537"/>
                  </a:lnTo>
                  <a:cubicBezTo>
                    <a:pt x="3630" y="13474"/>
                    <a:pt x="1775" y="15490"/>
                    <a:pt x="0" y="17507"/>
                  </a:cubicBezTo>
                  <a:lnTo>
                    <a:pt x="13795" y="29608"/>
                  </a:lnTo>
                  <a:cubicBezTo>
                    <a:pt x="15409" y="27753"/>
                    <a:pt x="17022" y="25978"/>
                    <a:pt x="18717" y="24284"/>
                  </a:cubicBezTo>
                  <a:cubicBezTo>
                    <a:pt x="17587" y="23154"/>
                    <a:pt x="16538" y="22106"/>
                    <a:pt x="15409" y="21138"/>
                  </a:cubicBezTo>
                  <a:cubicBezTo>
                    <a:pt x="15490" y="20331"/>
                    <a:pt x="15490" y="19605"/>
                    <a:pt x="15490" y="18798"/>
                  </a:cubicBezTo>
                  <a:cubicBezTo>
                    <a:pt x="18313" y="18879"/>
                    <a:pt x="21056" y="18959"/>
                    <a:pt x="23718" y="19282"/>
                  </a:cubicBezTo>
                  <a:cubicBezTo>
                    <a:pt x="25735" y="17265"/>
                    <a:pt x="27833" y="15410"/>
                    <a:pt x="29930" y="13554"/>
                  </a:cubicBezTo>
                  <a:cubicBezTo>
                    <a:pt x="25413" y="12909"/>
                    <a:pt x="20814" y="12505"/>
                    <a:pt x="16135" y="12344"/>
                  </a:cubicBezTo>
                  <a:cubicBezTo>
                    <a:pt x="16458" y="8230"/>
                    <a:pt x="16942" y="4115"/>
                    <a:pt x="1750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43">
              <a:extLst>
                <a:ext uri="{FF2B5EF4-FFF2-40B4-BE49-F238E27FC236}">
                  <a16:creationId xmlns:a16="http://schemas.microsoft.com/office/drawing/2014/main" id="{D86B46E5-4538-433C-8FF6-A390BE9206AF}"/>
                </a:ext>
              </a:extLst>
            </p:cNvPr>
            <p:cNvSpPr/>
            <p:nvPr/>
          </p:nvSpPr>
          <p:spPr>
            <a:xfrm>
              <a:off x="706025" y="2880675"/>
              <a:ext cx="437675" cy="476000"/>
            </a:xfrm>
            <a:custGeom>
              <a:avLst/>
              <a:gdLst/>
              <a:ahLst/>
              <a:cxnLst/>
              <a:rect l="l" t="t" r="r" b="b"/>
              <a:pathLst>
                <a:path w="17507" h="19040" extrusionOk="0">
                  <a:moveTo>
                    <a:pt x="6132" y="1"/>
                  </a:moveTo>
                  <a:cubicBezTo>
                    <a:pt x="4034" y="1614"/>
                    <a:pt x="2017" y="3308"/>
                    <a:pt x="1" y="5083"/>
                  </a:cubicBezTo>
                  <a:lnTo>
                    <a:pt x="11940" y="19040"/>
                  </a:lnTo>
                  <a:cubicBezTo>
                    <a:pt x="13796" y="17426"/>
                    <a:pt x="15651" y="15894"/>
                    <a:pt x="17507" y="14441"/>
                  </a:cubicBezTo>
                  <a:lnTo>
                    <a:pt x="6132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43">
              <a:extLst>
                <a:ext uri="{FF2B5EF4-FFF2-40B4-BE49-F238E27FC236}">
                  <a16:creationId xmlns:a16="http://schemas.microsoft.com/office/drawing/2014/main" id="{81DB8F68-1E75-76BA-C475-4EEF8FF72247}"/>
                </a:ext>
              </a:extLst>
            </p:cNvPr>
            <p:cNvSpPr/>
            <p:nvPr/>
          </p:nvSpPr>
          <p:spPr>
            <a:xfrm>
              <a:off x="970225" y="2570225"/>
              <a:ext cx="623250" cy="535050"/>
            </a:xfrm>
            <a:custGeom>
              <a:avLst/>
              <a:gdLst/>
              <a:ahLst/>
              <a:cxnLst/>
              <a:rect l="l" t="t" r="r" b="b"/>
              <a:pathLst>
                <a:path w="24930" h="21402" extrusionOk="0">
                  <a:moveTo>
                    <a:pt x="16250" y="1"/>
                  </a:moveTo>
                  <a:cubicBezTo>
                    <a:pt x="13764" y="1"/>
                    <a:pt x="11039" y="923"/>
                    <a:pt x="8230" y="2738"/>
                  </a:cubicBezTo>
                  <a:cubicBezTo>
                    <a:pt x="1937" y="6933"/>
                    <a:pt x="1" y="13468"/>
                    <a:pt x="3470" y="17905"/>
                  </a:cubicBezTo>
                  <a:cubicBezTo>
                    <a:pt x="5290" y="20274"/>
                    <a:pt x="7886" y="21401"/>
                    <a:pt x="10759" y="21401"/>
                  </a:cubicBezTo>
                  <a:cubicBezTo>
                    <a:pt x="13363" y="21401"/>
                    <a:pt x="16194" y="20476"/>
                    <a:pt x="18879" y="18711"/>
                  </a:cubicBezTo>
                  <a:cubicBezTo>
                    <a:pt x="22267" y="16452"/>
                    <a:pt x="24365" y="13710"/>
                    <a:pt x="24929" y="10563"/>
                  </a:cubicBezTo>
                  <a:cubicBezTo>
                    <a:pt x="23074" y="10321"/>
                    <a:pt x="21138" y="10160"/>
                    <a:pt x="19202" y="9999"/>
                  </a:cubicBezTo>
                  <a:cubicBezTo>
                    <a:pt x="18960" y="11773"/>
                    <a:pt x="17911" y="13387"/>
                    <a:pt x="16378" y="14355"/>
                  </a:cubicBezTo>
                  <a:cubicBezTo>
                    <a:pt x="15319" y="15073"/>
                    <a:pt x="14230" y="15428"/>
                    <a:pt x="13205" y="15428"/>
                  </a:cubicBezTo>
                  <a:cubicBezTo>
                    <a:pt x="11810" y="15428"/>
                    <a:pt x="10531" y="14770"/>
                    <a:pt x="9601" y="13468"/>
                  </a:cubicBezTo>
                  <a:cubicBezTo>
                    <a:pt x="7988" y="11128"/>
                    <a:pt x="8714" y="8466"/>
                    <a:pt x="11376" y="6691"/>
                  </a:cubicBezTo>
                  <a:cubicBezTo>
                    <a:pt x="12442" y="5962"/>
                    <a:pt x="13703" y="5583"/>
                    <a:pt x="14996" y="5583"/>
                  </a:cubicBezTo>
                  <a:cubicBezTo>
                    <a:pt x="15563" y="5583"/>
                    <a:pt x="16135" y="5656"/>
                    <a:pt x="16701" y="5803"/>
                  </a:cubicBezTo>
                  <a:cubicBezTo>
                    <a:pt x="17427" y="4029"/>
                    <a:pt x="18153" y="2173"/>
                    <a:pt x="18960" y="398"/>
                  </a:cubicBezTo>
                  <a:cubicBezTo>
                    <a:pt x="18096" y="133"/>
                    <a:pt x="17190" y="1"/>
                    <a:pt x="1625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43">
              <a:extLst>
                <a:ext uri="{FF2B5EF4-FFF2-40B4-BE49-F238E27FC236}">
                  <a16:creationId xmlns:a16="http://schemas.microsoft.com/office/drawing/2014/main" id="{EF159D1F-4531-C2F9-F6DC-0933BFD552FD}"/>
                </a:ext>
              </a:extLst>
            </p:cNvPr>
            <p:cNvSpPr/>
            <p:nvPr/>
          </p:nvSpPr>
          <p:spPr>
            <a:xfrm>
              <a:off x="1452275" y="2221175"/>
              <a:ext cx="711975" cy="659525"/>
            </a:xfrm>
            <a:custGeom>
              <a:avLst/>
              <a:gdLst/>
              <a:ahLst/>
              <a:cxnLst/>
              <a:rect l="l" t="t" r="r" b="b"/>
              <a:pathLst>
                <a:path w="28479" h="26381" extrusionOk="0">
                  <a:moveTo>
                    <a:pt x="21056" y="0"/>
                  </a:moveTo>
                  <a:cubicBezTo>
                    <a:pt x="18475" y="1130"/>
                    <a:pt x="15893" y="2259"/>
                    <a:pt x="13392" y="3389"/>
                  </a:cubicBezTo>
                  <a:cubicBezTo>
                    <a:pt x="12021" y="6535"/>
                    <a:pt x="10811" y="9601"/>
                    <a:pt x="9681" y="12666"/>
                  </a:cubicBezTo>
                  <a:lnTo>
                    <a:pt x="6616" y="6777"/>
                  </a:lnTo>
                  <a:cubicBezTo>
                    <a:pt x="4437" y="7906"/>
                    <a:pt x="2178" y="9117"/>
                    <a:pt x="0" y="10407"/>
                  </a:cubicBezTo>
                  <a:lnTo>
                    <a:pt x="9036" y="26381"/>
                  </a:lnTo>
                  <a:cubicBezTo>
                    <a:pt x="11053" y="25171"/>
                    <a:pt x="13070" y="24122"/>
                    <a:pt x="15086" y="23073"/>
                  </a:cubicBezTo>
                  <a:lnTo>
                    <a:pt x="12989" y="19039"/>
                  </a:lnTo>
                  <a:cubicBezTo>
                    <a:pt x="13231" y="18313"/>
                    <a:pt x="13473" y="17587"/>
                    <a:pt x="13715" y="16942"/>
                  </a:cubicBezTo>
                  <a:cubicBezTo>
                    <a:pt x="16216" y="17910"/>
                    <a:pt x="18717" y="18959"/>
                    <a:pt x="21137" y="20088"/>
                  </a:cubicBezTo>
                  <a:cubicBezTo>
                    <a:pt x="23557" y="18959"/>
                    <a:pt x="25977" y="17829"/>
                    <a:pt x="28478" y="16861"/>
                  </a:cubicBezTo>
                  <a:cubicBezTo>
                    <a:pt x="24525" y="14764"/>
                    <a:pt x="20411" y="12828"/>
                    <a:pt x="16135" y="11053"/>
                  </a:cubicBezTo>
                  <a:cubicBezTo>
                    <a:pt x="17668" y="7342"/>
                    <a:pt x="19281" y="3711"/>
                    <a:pt x="2105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3">
              <a:extLst>
                <a:ext uri="{FF2B5EF4-FFF2-40B4-BE49-F238E27FC236}">
                  <a16:creationId xmlns:a16="http://schemas.microsoft.com/office/drawing/2014/main" id="{3F8EC2CE-CC0E-2E4C-62F7-28E8816FCE77}"/>
                </a:ext>
              </a:extLst>
            </p:cNvPr>
            <p:cNvSpPr/>
            <p:nvPr/>
          </p:nvSpPr>
          <p:spPr>
            <a:xfrm>
              <a:off x="2006900" y="2078500"/>
              <a:ext cx="665600" cy="499075"/>
            </a:xfrm>
            <a:custGeom>
              <a:avLst/>
              <a:gdLst/>
              <a:ahLst/>
              <a:cxnLst/>
              <a:rect l="l" t="t" r="r" b="b"/>
              <a:pathLst>
                <a:path w="26624" h="19963" extrusionOk="0">
                  <a:moveTo>
                    <a:pt x="13962" y="5319"/>
                  </a:moveTo>
                  <a:cubicBezTo>
                    <a:pt x="15873" y="5319"/>
                    <a:pt x="17552" y="6426"/>
                    <a:pt x="18233" y="8531"/>
                  </a:cubicBezTo>
                  <a:lnTo>
                    <a:pt x="18314" y="8531"/>
                  </a:lnTo>
                  <a:cubicBezTo>
                    <a:pt x="19217" y="12143"/>
                    <a:pt x="16346" y="14569"/>
                    <a:pt x="13482" y="14569"/>
                  </a:cubicBezTo>
                  <a:cubicBezTo>
                    <a:pt x="11741" y="14569"/>
                    <a:pt x="10002" y="13671"/>
                    <a:pt x="9117" y="11597"/>
                  </a:cubicBezTo>
                  <a:cubicBezTo>
                    <a:pt x="8149" y="8934"/>
                    <a:pt x="9601" y="6514"/>
                    <a:pt x="12183" y="5627"/>
                  </a:cubicBezTo>
                  <a:cubicBezTo>
                    <a:pt x="12783" y="5420"/>
                    <a:pt x="13383" y="5319"/>
                    <a:pt x="13962" y="5319"/>
                  </a:cubicBezTo>
                  <a:close/>
                  <a:moveTo>
                    <a:pt x="15631" y="1"/>
                  </a:moveTo>
                  <a:cubicBezTo>
                    <a:pt x="14012" y="1"/>
                    <a:pt x="12276" y="278"/>
                    <a:pt x="10488" y="867"/>
                  </a:cubicBezTo>
                  <a:cubicBezTo>
                    <a:pt x="3470" y="3287"/>
                    <a:pt x="1" y="9176"/>
                    <a:pt x="2179" y="14339"/>
                  </a:cubicBezTo>
                  <a:cubicBezTo>
                    <a:pt x="3755" y="18017"/>
                    <a:pt x="7401" y="19963"/>
                    <a:pt x="11650" y="19963"/>
                  </a:cubicBezTo>
                  <a:cubicBezTo>
                    <a:pt x="13273" y="19963"/>
                    <a:pt x="14983" y="19679"/>
                    <a:pt x="16700" y="19099"/>
                  </a:cubicBezTo>
                  <a:cubicBezTo>
                    <a:pt x="22912" y="16921"/>
                    <a:pt x="26623" y="11839"/>
                    <a:pt x="25252" y="6433"/>
                  </a:cubicBezTo>
                  <a:cubicBezTo>
                    <a:pt x="24226" y="2449"/>
                    <a:pt x="20444" y="1"/>
                    <a:pt x="1563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43">
              <a:extLst>
                <a:ext uri="{FF2B5EF4-FFF2-40B4-BE49-F238E27FC236}">
                  <a16:creationId xmlns:a16="http://schemas.microsoft.com/office/drawing/2014/main" id="{42F3922C-B72C-4E34-3E48-3EF9C2598E37}"/>
                </a:ext>
              </a:extLst>
            </p:cNvPr>
            <p:cNvSpPr/>
            <p:nvPr/>
          </p:nvSpPr>
          <p:spPr>
            <a:xfrm>
              <a:off x="2644225" y="1910575"/>
              <a:ext cx="467950" cy="536500"/>
            </a:xfrm>
            <a:custGeom>
              <a:avLst/>
              <a:gdLst/>
              <a:ahLst/>
              <a:cxnLst/>
              <a:rect l="l" t="t" r="r" b="b"/>
              <a:pathLst>
                <a:path w="18718" h="21460" extrusionOk="0">
                  <a:moveTo>
                    <a:pt x="17991" y="1"/>
                  </a:moveTo>
                  <a:cubicBezTo>
                    <a:pt x="11941" y="969"/>
                    <a:pt x="5971" y="2098"/>
                    <a:pt x="1" y="3631"/>
                  </a:cubicBezTo>
                  <a:cubicBezTo>
                    <a:pt x="1534" y="9601"/>
                    <a:pt x="3067" y="15490"/>
                    <a:pt x="4519" y="21460"/>
                  </a:cubicBezTo>
                  <a:cubicBezTo>
                    <a:pt x="6778" y="20895"/>
                    <a:pt x="8956" y="20330"/>
                    <a:pt x="11215" y="19846"/>
                  </a:cubicBezTo>
                  <a:lnTo>
                    <a:pt x="10005" y="14118"/>
                  </a:lnTo>
                  <a:cubicBezTo>
                    <a:pt x="12909" y="13554"/>
                    <a:pt x="15733" y="12989"/>
                    <a:pt x="18637" y="12586"/>
                  </a:cubicBezTo>
                  <a:cubicBezTo>
                    <a:pt x="18395" y="11053"/>
                    <a:pt x="18153" y="9439"/>
                    <a:pt x="17911" y="7907"/>
                  </a:cubicBezTo>
                  <a:cubicBezTo>
                    <a:pt x="14926" y="8391"/>
                    <a:pt x="12022" y="8955"/>
                    <a:pt x="9037" y="9601"/>
                  </a:cubicBezTo>
                  <a:cubicBezTo>
                    <a:pt x="8875" y="8471"/>
                    <a:pt x="8633" y="7503"/>
                    <a:pt x="8391" y="6454"/>
                  </a:cubicBezTo>
                  <a:cubicBezTo>
                    <a:pt x="11860" y="5809"/>
                    <a:pt x="15249" y="5164"/>
                    <a:pt x="18718" y="4599"/>
                  </a:cubicBezTo>
                  <a:cubicBezTo>
                    <a:pt x="18476" y="3066"/>
                    <a:pt x="18233" y="1533"/>
                    <a:pt x="1799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43">
              <a:extLst>
                <a:ext uri="{FF2B5EF4-FFF2-40B4-BE49-F238E27FC236}">
                  <a16:creationId xmlns:a16="http://schemas.microsoft.com/office/drawing/2014/main" id="{9008E5FC-7F75-AD57-042C-A500F5B6DB5C}"/>
                </a:ext>
              </a:extLst>
            </p:cNvPr>
            <p:cNvSpPr/>
            <p:nvPr/>
          </p:nvSpPr>
          <p:spPr>
            <a:xfrm>
              <a:off x="3152500" y="1862175"/>
              <a:ext cx="459850" cy="494150"/>
            </a:xfrm>
            <a:custGeom>
              <a:avLst/>
              <a:gdLst/>
              <a:ahLst/>
              <a:cxnLst/>
              <a:rect l="l" t="t" r="r" b="b"/>
              <a:pathLst>
                <a:path w="18394" h="19766" extrusionOk="0">
                  <a:moveTo>
                    <a:pt x="18152" y="0"/>
                  </a:moveTo>
                  <a:cubicBezTo>
                    <a:pt x="12101" y="242"/>
                    <a:pt x="6051" y="807"/>
                    <a:pt x="0" y="1614"/>
                  </a:cubicBezTo>
                  <a:lnTo>
                    <a:pt x="2582" y="19765"/>
                  </a:lnTo>
                  <a:cubicBezTo>
                    <a:pt x="4841" y="19523"/>
                    <a:pt x="7099" y="19201"/>
                    <a:pt x="9358" y="18959"/>
                  </a:cubicBezTo>
                  <a:cubicBezTo>
                    <a:pt x="9197" y="17023"/>
                    <a:pt x="8955" y="15086"/>
                    <a:pt x="8794" y="13150"/>
                  </a:cubicBezTo>
                  <a:cubicBezTo>
                    <a:pt x="11698" y="12908"/>
                    <a:pt x="14602" y="12666"/>
                    <a:pt x="17506" y="12505"/>
                  </a:cubicBezTo>
                  <a:cubicBezTo>
                    <a:pt x="17426" y="10972"/>
                    <a:pt x="17345" y="9439"/>
                    <a:pt x="17264" y="7826"/>
                  </a:cubicBezTo>
                  <a:cubicBezTo>
                    <a:pt x="14279" y="7987"/>
                    <a:pt x="11295" y="8229"/>
                    <a:pt x="8310" y="8471"/>
                  </a:cubicBezTo>
                  <a:cubicBezTo>
                    <a:pt x="8229" y="7503"/>
                    <a:pt x="8148" y="6374"/>
                    <a:pt x="7987" y="5406"/>
                  </a:cubicBezTo>
                  <a:cubicBezTo>
                    <a:pt x="11456" y="5002"/>
                    <a:pt x="14925" y="4841"/>
                    <a:pt x="18394" y="4679"/>
                  </a:cubicBezTo>
                  <a:cubicBezTo>
                    <a:pt x="18313" y="3147"/>
                    <a:pt x="18233" y="1533"/>
                    <a:pt x="1815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43">
              <a:extLst>
                <a:ext uri="{FF2B5EF4-FFF2-40B4-BE49-F238E27FC236}">
                  <a16:creationId xmlns:a16="http://schemas.microsoft.com/office/drawing/2014/main" id="{0B1EAF0F-5D01-A938-1724-0C70E6B00A47}"/>
                </a:ext>
              </a:extLst>
            </p:cNvPr>
            <p:cNvSpPr/>
            <p:nvPr/>
          </p:nvSpPr>
          <p:spPr>
            <a:xfrm>
              <a:off x="3900750" y="1858150"/>
              <a:ext cx="677700" cy="514300"/>
            </a:xfrm>
            <a:custGeom>
              <a:avLst/>
              <a:gdLst/>
              <a:ahLst/>
              <a:cxnLst/>
              <a:rect l="l" t="t" r="r" b="b"/>
              <a:pathLst>
                <a:path w="27108" h="20572" extrusionOk="0">
                  <a:moveTo>
                    <a:pt x="323" y="0"/>
                  </a:moveTo>
                  <a:lnTo>
                    <a:pt x="0" y="18394"/>
                  </a:lnTo>
                  <a:cubicBezTo>
                    <a:pt x="2017" y="18394"/>
                    <a:pt x="4115" y="18474"/>
                    <a:pt x="6212" y="18555"/>
                  </a:cubicBezTo>
                  <a:lnTo>
                    <a:pt x="6616" y="10488"/>
                  </a:lnTo>
                  <a:cubicBezTo>
                    <a:pt x="8068" y="12747"/>
                    <a:pt x="9359" y="15005"/>
                    <a:pt x="10649" y="17264"/>
                  </a:cubicBezTo>
                  <a:lnTo>
                    <a:pt x="13715" y="17506"/>
                  </a:lnTo>
                  <a:cubicBezTo>
                    <a:pt x="15409" y="15409"/>
                    <a:pt x="17184" y="13392"/>
                    <a:pt x="18959" y="11375"/>
                  </a:cubicBezTo>
                  <a:lnTo>
                    <a:pt x="18959" y="11375"/>
                  </a:lnTo>
                  <a:cubicBezTo>
                    <a:pt x="18636" y="14118"/>
                    <a:pt x="18314" y="16861"/>
                    <a:pt x="17991" y="19684"/>
                  </a:cubicBezTo>
                  <a:cubicBezTo>
                    <a:pt x="20008" y="19926"/>
                    <a:pt x="22105" y="20249"/>
                    <a:pt x="24203" y="20572"/>
                  </a:cubicBezTo>
                  <a:cubicBezTo>
                    <a:pt x="25171" y="14521"/>
                    <a:pt x="26139" y="8471"/>
                    <a:pt x="27107" y="2420"/>
                  </a:cubicBezTo>
                  <a:cubicBezTo>
                    <a:pt x="25090" y="2098"/>
                    <a:pt x="22993" y="1775"/>
                    <a:pt x="20976" y="1533"/>
                  </a:cubicBezTo>
                  <a:cubicBezTo>
                    <a:pt x="18152" y="4437"/>
                    <a:pt x="15490" y="7422"/>
                    <a:pt x="12989" y="10488"/>
                  </a:cubicBezTo>
                  <a:cubicBezTo>
                    <a:pt x="10972" y="7019"/>
                    <a:pt x="8794" y="3630"/>
                    <a:pt x="6535" y="242"/>
                  </a:cubicBezTo>
                  <a:cubicBezTo>
                    <a:pt x="4518" y="161"/>
                    <a:pt x="2421" y="81"/>
                    <a:pt x="32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3">
              <a:extLst>
                <a:ext uri="{FF2B5EF4-FFF2-40B4-BE49-F238E27FC236}">
                  <a16:creationId xmlns:a16="http://schemas.microsoft.com/office/drawing/2014/main" id="{34B10C28-A075-CF07-54F7-A4FAB81CCE19}"/>
                </a:ext>
              </a:extLst>
            </p:cNvPr>
            <p:cNvSpPr/>
            <p:nvPr/>
          </p:nvSpPr>
          <p:spPr>
            <a:xfrm>
              <a:off x="4586475" y="1934775"/>
              <a:ext cx="528450" cy="546600"/>
            </a:xfrm>
            <a:custGeom>
              <a:avLst/>
              <a:gdLst/>
              <a:ahLst/>
              <a:cxnLst/>
              <a:rect l="l" t="t" r="r" b="b"/>
              <a:pathLst>
                <a:path w="21138" h="21864" extrusionOk="0">
                  <a:moveTo>
                    <a:pt x="3308" y="1"/>
                  </a:moveTo>
                  <a:lnTo>
                    <a:pt x="1" y="17991"/>
                  </a:lnTo>
                  <a:cubicBezTo>
                    <a:pt x="5567" y="19040"/>
                    <a:pt x="11053" y="20330"/>
                    <a:pt x="16458" y="21863"/>
                  </a:cubicBezTo>
                  <a:cubicBezTo>
                    <a:pt x="16862" y="20411"/>
                    <a:pt x="17346" y="18878"/>
                    <a:pt x="17749" y="17346"/>
                  </a:cubicBezTo>
                  <a:cubicBezTo>
                    <a:pt x="14361" y="16458"/>
                    <a:pt x="11053" y="15571"/>
                    <a:pt x="7584" y="14845"/>
                  </a:cubicBezTo>
                  <a:cubicBezTo>
                    <a:pt x="7826" y="14038"/>
                    <a:pt x="7988" y="13231"/>
                    <a:pt x="8149" y="12424"/>
                  </a:cubicBezTo>
                  <a:cubicBezTo>
                    <a:pt x="11053" y="13070"/>
                    <a:pt x="13958" y="13796"/>
                    <a:pt x="16862" y="14603"/>
                  </a:cubicBezTo>
                  <a:cubicBezTo>
                    <a:pt x="17265" y="13150"/>
                    <a:pt x="17669" y="11779"/>
                    <a:pt x="18072" y="10327"/>
                  </a:cubicBezTo>
                  <a:cubicBezTo>
                    <a:pt x="15087" y="9520"/>
                    <a:pt x="12102" y="8794"/>
                    <a:pt x="9117" y="8068"/>
                  </a:cubicBezTo>
                  <a:cubicBezTo>
                    <a:pt x="9278" y="7423"/>
                    <a:pt x="9440" y="6697"/>
                    <a:pt x="9601" y="5970"/>
                  </a:cubicBezTo>
                  <a:cubicBezTo>
                    <a:pt x="12989" y="6777"/>
                    <a:pt x="16458" y="7665"/>
                    <a:pt x="19847" y="8633"/>
                  </a:cubicBezTo>
                  <a:cubicBezTo>
                    <a:pt x="20250" y="7100"/>
                    <a:pt x="20654" y="5567"/>
                    <a:pt x="21138" y="4115"/>
                  </a:cubicBezTo>
                  <a:cubicBezTo>
                    <a:pt x="15248" y="2421"/>
                    <a:pt x="9278" y="1049"/>
                    <a:pt x="330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3">
              <a:extLst>
                <a:ext uri="{FF2B5EF4-FFF2-40B4-BE49-F238E27FC236}">
                  <a16:creationId xmlns:a16="http://schemas.microsoft.com/office/drawing/2014/main" id="{17E899E3-53A5-305B-2591-F03AA21DB880}"/>
                </a:ext>
              </a:extLst>
            </p:cNvPr>
            <p:cNvSpPr/>
            <p:nvPr/>
          </p:nvSpPr>
          <p:spPr>
            <a:xfrm>
              <a:off x="5062475" y="2061850"/>
              <a:ext cx="566750" cy="580875"/>
            </a:xfrm>
            <a:custGeom>
              <a:avLst/>
              <a:gdLst/>
              <a:ahLst/>
              <a:cxnLst/>
              <a:rect l="l" t="t" r="r" b="b"/>
              <a:pathLst>
                <a:path w="22670" h="23235" extrusionOk="0">
                  <a:moveTo>
                    <a:pt x="5325" y="0"/>
                  </a:moveTo>
                  <a:lnTo>
                    <a:pt x="0" y="17506"/>
                  </a:lnTo>
                  <a:cubicBezTo>
                    <a:pt x="5405" y="19201"/>
                    <a:pt x="10810" y="21056"/>
                    <a:pt x="16054" y="23234"/>
                  </a:cubicBezTo>
                  <a:cubicBezTo>
                    <a:pt x="16619" y="21863"/>
                    <a:pt x="17264" y="20411"/>
                    <a:pt x="17829" y="18958"/>
                  </a:cubicBezTo>
                  <a:cubicBezTo>
                    <a:pt x="14602" y="17587"/>
                    <a:pt x="11295" y="16377"/>
                    <a:pt x="7987" y="15167"/>
                  </a:cubicBezTo>
                  <a:lnTo>
                    <a:pt x="8794" y="12908"/>
                  </a:lnTo>
                  <a:cubicBezTo>
                    <a:pt x="11617" y="13876"/>
                    <a:pt x="14441" y="14925"/>
                    <a:pt x="17184" y="16054"/>
                  </a:cubicBezTo>
                  <a:lnTo>
                    <a:pt x="18878" y="11940"/>
                  </a:lnTo>
                  <a:cubicBezTo>
                    <a:pt x="16054" y="10810"/>
                    <a:pt x="13150" y="9681"/>
                    <a:pt x="10246" y="8713"/>
                  </a:cubicBezTo>
                  <a:lnTo>
                    <a:pt x="10891" y="6696"/>
                  </a:lnTo>
                  <a:cubicBezTo>
                    <a:pt x="14279" y="7825"/>
                    <a:pt x="17587" y="9116"/>
                    <a:pt x="20895" y="10488"/>
                  </a:cubicBezTo>
                  <a:lnTo>
                    <a:pt x="22670" y="6131"/>
                  </a:lnTo>
                  <a:cubicBezTo>
                    <a:pt x="16942" y="3792"/>
                    <a:pt x="11133" y="1775"/>
                    <a:pt x="532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43">
              <a:extLst>
                <a:ext uri="{FF2B5EF4-FFF2-40B4-BE49-F238E27FC236}">
                  <a16:creationId xmlns:a16="http://schemas.microsoft.com/office/drawing/2014/main" id="{F89808A7-9291-846D-2B69-D6D91EB27EB8}"/>
                </a:ext>
              </a:extLst>
            </p:cNvPr>
            <p:cNvSpPr/>
            <p:nvPr/>
          </p:nvSpPr>
          <p:spPr>
            <a:xfrm>
              <a:off x="5621125" y="2231250"/>
              <a:ext cx="520400" cy="560725"/>
            </a:xfrm>
            <a:custGeom>
              <a:avLst/>
              <a:gdLst/>
              <a:ahLst/>
              <a:cxnLst/>
              <a:rect l="l" t="t" r="r" b="b"/>
              <a:pathLst>
                <a:path w="20816" h="22429" extrusionOk="0">
                  <a:moveTo>
                    <a:pt x="1856" y="1"/>
                  </a:moveTo>
                  <a:cubicBezTo>
                    <a:pt x="1211" y="1453"/>
                    <a:pt x="646" y="2986"/>
                    <a:pt x="1" y="4438"/>
                  </a:cubicBezTo>
                  <a:cubicBezTo>
                    <a:pt x="2018" y="5245"/>
                    <a:pt x="3954" y="6132"/>
                    <a:pt x="5971" y="7100"/>
                  </a:cubicBezTo>
                  <a:lnTo>
                    <a:pt x="243" y="19443"/>
                  </a:lnTo>
                  <a:cubicBezTo>
                    <a:pt x="2341" y="20411"/>
                    <a:pt x="4438" y="21379"/>
                    <a:pt x="6455" y="22428"/>
                  </a:cubicBezTo>
                  <a:lnTo>
                    <a:pt x="12667" y="10327"/>
                  </a:lnTo>
                  <a:cubicBezTo>
                    <a:pt x="14684" y="11376"/>
                    <a:pt x="16620" y="12425"/>
                    <a:pt x="18475" y="13473"/>
                  </a:cubicBezTo>
                  <a:lnTo>
                    <a:pt x="20815" y="9278"/>
                  </a:lnTo>
                  <a:cubicBezTo>
                    <a:pt x="14684" y="5809"/>
                    <a:pt x="8391" y="2744"/>
                    <a:pt x="185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3">
              <a:extLst>
                <a:ext uri="{FF2B5EF4-FFF2-40B4-BE49-F238E27FC236}">
                  <a16:creationId xmlns:a16="http://schemas.microsoft.com/office/drawing/2014/main" id="{7683C7B4-8058-49AC-6E76-8E1201386AB8}"/>
                </a:ext>
              </a:extLst>
            </p:cNvPr>
            <p:cNvSpPr/>
            <p:nvPr/>
          </p:nvSpPr>
          <p:spPr>
            <a:xfrm>
              <a:off x="5955925" y="2487400"/>
              <a:ext cx="397350" cy="490125"/>
            </a:xfrm>
            <a:custGeom>
              <a:avLst/>
              <a:gdLst/>
              <a:ahLst/>
              <a:cxnLst/>
              <a:rect l="l" t="t" r="r" b="b"/>
              <a:pathLst>
                <a:path w="15894" h="19605" extrusionOk="0">
                  <a:moveTo>
                    <a:pt x="9198" y="0"/>
                  </a:moveTo>
                  <a:cubicBezTo>
                    <a:pt x="6132" y="5325"/>
                    <a:pt x="3067" y="10649"/>
                    <a:pt x="1" y="15974"/>
                  </a:cubicBezTo>
                  <a:cubicBezTo>
                    <a:pt x="2018" y="17103"/>
                    <a:pt x="4035" y="18313"/>
                    <a:pt x="6052" y="19604"/>
                  </a:cubicBezTo>
                  <a:lnTo>
                    <a:pt x="15894" y="4034"/>
                  </a:lnTo>
                  <a:cubicBezTo>
                    <a:pt x="13635" y="2663"/>
                    <a:pt x="11457" y="1291"/>
                    <a:pt x="919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43">
              <a:extLst>
                <a:ext uri="{FF2B5EF4-FFF2-40B4-BE49-F238E27FC236}">
                  <a16:creationId xmlns:a16="http://schemas.microsoft.com/office/drawing/2014/main" id="{C19C9CE5-8054-3A01-8C46-762A20170608}"/>
                </a:ext>
              </a:extLst>
            </p:cNvPr>
            <p:cNvSpPr/>
            <p:nvPr/>
          </p:nvSpPr>
          <p:spPr>
            <a:xfrm>
              <a:off x="6179800" y="2640675"/>
              <a:ext cx="714000" cy="697850"/>
            </a:xfrm>
            <a:custGeom>
              <a:avLst/>
              <a:gdLst/>
              <a:ahLst/>
              <a:cxnLst/>
              <a:rect l="l" t="t" r="r" b="b"/>
              <a:pathLst>
                <a:path w="28560" h="27914" extrusionOk="0">
                  <a:moveTo>
                    <a:pt x="10085" y="1"/>
                  </a:moveTo>
                  <a:lnTo>
                    <a:pt x="1" y="15329"/>
                  </a:lnTo>
                  <a:cubicBezTo>
                    <a:pt x="1937" y="16619"/>
                    <a:pt x="3793" y="17910"/>
                    <a:pt x="5729" y="19282"/>
                  </a:cubicBezTo>
                  <a:lnTo>
                    <a:pt x="10569" y="12424"/>
                  </a:lnTo>
                  <a:cubicBezTo>
                    <a:pt x="11215" y="16377"/>
                    <a:pt x="11779" y="20250"/>
                    <a:pt x="12102" y="24122"/>
                  </a:cubicBezTo>
                  <a:cubicBezTo>
                    <a:pt x="13716" y="25332"/>
                    <a:pt x="15168" y="26623"/>
                    <a:pt x="16701" y="27914"/>
                  </a:cubicBezTo>
                  <a:lnTo>
                    <a:pt x="28560" y="13876"/>
                  </a:lnTo>
                  <a:cubicBezTo>
                    <a:pt x="26624" y="12182"/>
                    <a:pt x="24607" y="10569"/>
                    <a:pt x="22590" y="8955"/>
                  </a:cubicBezTo>
                  <a:lnTo>
                    <a:pt x="17427" y="15571"/>
                  </a:lnTo>
                  <a:cubicBezTo>
                    <a:pt x="16862" y="11618"/>
                    <a:pt x="16216" y="7584"/>
                    <a:pt x="15410" y="3631"/>
                  </a:cubicBezTo>
                  <a:cubicBezTo>
                    <a:pt x="13635" y="2340"/>
                    <a:pt x="11860" y="1130"/>
                    <a:pt x="1008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43">
              <a:extLst>
                <a:ext uri="{FF2B5EF4-FFF2-40B4-BE49-F238E27FC236}">
                  <a16:creationId xmlns:a16="http://schemas.microsoft.com/office/drawing/2014/main" id="{2A68A8FB-9AB6-302A-4AF1-A809BDC4DB62}"/>
                </a:ext>
              </a:extLst>
            </p:cNvPr>
            <p:cNvSpPr/>
            <p:nvPr/>
          </p:nvSpPr>
          <p:spPr>
            <a:xfrm>
              <a:off x="6706200" y="3139250"/>
              <a:ext cx="623250" cy="592575"/>
            </a:xfrm>
            <a:custGeom>
              <a:avLst/>
              <a:gdLst/>
              <a:ahLst/>
              <a:cxnLst/>
              <a:rect l="l" t="t" r="r" b="b"/>
              <a:pathLst>
                <a:path w="24930" h="23703" extrusionOk="0">
                  <a:moveTo>
                    <a:pt x="9839" y="1"/>
                  </a:moveTo>
                  <a:cubicBezTo>
                    <a:pt x="7431" y="1"/>
                    <a:pt x="5273" y="934"/>
                    <a:pt x="3712" y="2808"/>
                  </a:cubicBezTo>
                  <a:cubicBezTo>
                    <a:pt x="1" y="7083"/>
                    <a:pt x="1292" y="13295"/>
                    <a:pt x="6132" y="18297"/>
                  </a:cubicBezTo>
                  <a:cubicBezTo>
                    <a:pt x="8472" y="20637"/>
                    <a:pt x="11295" y="22492"/>
                    <a:pt x="14442" y="23702"/>
                  </a:cubicBezTo>
                  <a:lnTo>
                    <a:pt x="20250" y="18539"/>
                  </a:lnTo>
                  <a:cubicBezTo>
                    <a:pt x="18718" y="16764"/>
                    <a:pt x="17185" y="15151"/>
                    <a:pt x="15652" y="13457"/>
                  </a:cubicBezTo>
                  <a:lnTo>
                    <a:pt x="12264" y="16684"/>
                  </a:lnTo>
                  <a:cubicBezTo>
                    <a:pt x="11457" y="16280"/>
                    <a:pt x="10650" y="15715"/>
                    <a:pt x="10005" y="15070"/>
                  </a:cubicBezTo>
                  <a:cubicBezTo>
                    <a:pt x="7746" y="12731"/>
                    <a:pt x="7423" y="10068"/>
                    <a:pt x="9359" y="7971"/>
                  </a:cubicBezTo>
                  <a:cubicBezTo>
                    <a:pt x="10224" y="7070"/>
                    <a:pt x="11265" y="6620"/>
                    <a:pt x="12375" y="6620"/>
                  </a:cubicBezTo>
                  <a:cubicBezTo>
                    <a:pt x="13752" y="6620"/>
                    <a:pt x="15236" y="7312"/>
                    <a:pt x="16620" y="8697"/>
                  </a:cubicBezTo>
                  <a:cubicBezTo>
                    <a:pt x="17991" y="10068"/>
                    <a:pt x="18798" y="11924"/>
                    <a:pt x="18798" y="13860"/>
                  </a:cubicBezTo>
                  <a:cubicBezTo>
                    <a:pt x="20815" y="14344"/>
                    <a:pt x="22832" y="14828"/>
                    <a:pt x="24849" y="15393"/>
                  </a:cubicBezTo>
                  <a:cubicBezTo>
                    <a:pt x="24929" y="12004"/>
                    <a:pt x="23235" y="8293"/>
                    <a:pt x="19928" y="4905"/>
                  </a:cubicBezTo>
                  <a:cubicBezTo>
                    <a:pt x="16663" y="1640"/>
                    <a:pt x="13031" y="1"/>
                    <a:pt x="983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8566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6"/>
          <p:cNvSpPr txBox="1">
            <a:spLocks noGrp="1"/>
          </p:cNvSpPr>
          <p:nvPr>
            <p:ph type="title"/>
          </p:nvPr>
        </p:nvSpPr>
        <p:spPr>
          <a:xfrm>
            <a:off x="291345" y="1632317"/>
            <a:ext cx="1698819" cy="23502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SINH VIÊN</a:t>
            </a:r>
            <a:endParaRPr sz="3600" dirty="0"/>
          </a:p>
        </p:txBody>
      </p:sp>
      <p:sp>
        <p:nvSpPr>
          <p:cNvPr id="590" name="Google Shape;590;p36"/>
          <p:cNvSpPr txBox="1">
            <a:spLocks noGrp="1"/>
          </p:cNvSpPr>
          <p:nvPr>
            <p:ph type="subTitle" idx="1"/>
          </p:nvPr>
        </p:nvSpPr>
        <p:spPr>
          <a:xfrm>
            <a:off x="3350540" y="4177841"/>
            <a:ext cx="4266941" cy="4336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Giao </a:t>
            </a:r>
            <a:r>
              <a:rPr lang="en-US" b="1" dirty="0" err="1"/>
              <a:t>diện</a:t>
            </a:r>
            <a:r>
              <a:rPr lang="en-US" b="1" dirty="0"/>
              <a:t> </a:t>
            </a:r>
            <a:r>
              <a:rPr lang="en-US" b="1" dirty="0" err="1"/>
              <a:t>sinh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r>
              <a:rPr lang="en-US" b="1" dirty="0"/>
              <a:t> </a:t>
            </a:r>
            <a:r>
              <a:rPr lang="en-US" b="1" dirty="0" err="1"/>
              <a:t>sau</a:t>
            </a:r>
            <a:r>
              <a:rPr lang="en-US" b="1" dirty="0"/>
              <a:t> </a:t>
            </a:r>
            <a:r>
              <a:rPr lang="en-US" b="1" dirty="0" err="1"/>
              <a:t>khi</a:t>
            </a:r>
            <a:r>
              <a:rPr lang="en-US" b="1" dirty="0"/>
              <a:t>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20FCCD-5F7E-75C2-97AF-FD77FC01F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353" y="979145"/>
            <a:ext cx="6957147" cy="318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28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>
          <a:extLst>
            <a:ext uri="{FF2B5EF4-FFF2-40B4-BE49-F238E27FC236}">
              <a16:creationId xmlns:a16="http://schemas.microsoft.com/office/drawing/2014/main" id="{54AE5992-3722-689A-9223-ED8C88A24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6">
            <a:extLst>
              <a:ext uri="{FF2B5EF4-FFF2-40B4-BE49-F238E27FC236}">
                <a16:creationId xmlns:a16="http://schemas.microsoft.com/office/drawing/2014/main" id="{0E3CB831-37EB-A425-6B9B-EE394E69BD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613" y="360135"/>
            <a:ext cx="8661918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NHẬN THÔNG BÁO – SINH VIÊN</a:t>
            </a:r>
            <a:endParaRPr i="1" dirty="0"/>
          </a:p>
        </p:txBody>
      </p:sp>
      <p:sp>
        <p:nvSpPr>
          <p:cNvPr id="1156" name="Google Shape;1156;p56">
            <a:extLst>
              <a:ext uri="{FF2B5EF4-FFF2-40B4-BE49-F238E27FC236}">
                <a16:creationId xmlns:a16="http://schemas.microsoft.com/office/drawing/2014/main" id="{3E6DDF24-9B1E-DB00-ABC3-59A7C58642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216319" y="4560850"/>
            <a:ext cx="4778506" cy="445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Giao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diện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chức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năng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nhận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thông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báo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của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sinh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viên</a:t>
            </a:r>
            <a:endParaRPr sz="140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19AE3-BB98-452E-465F-E3FF637E8C5C}"/>
              </a:ext>
            </a:extLst>
          </p:cNvPr>
          <p:cNvSpPr/>
          <p:nvPr/>
        </p:nvSpPr>
        <p:spPr>
          <a:xfrm>
            <a:off x="44092" y="1905640"/>
            <a:ext cx="522515" cy="21438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FB53BF-D21A-4B3F-98B0-FD498AC32F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52115" y="1108868"/>
            <a:ext cx="6334878" cy="330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37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>
          <a:extLst>
            <a:ext uri="{FF2B5EF4-FFF2-40B4-BE49-F238E27FC236}">
              <a16:creationId xmlns:a16="http://schemas.microsoft.com/office/drawing/2014/main" id="{54AE5992-3722-689A-9223-ED8C88A24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6">
            <a:extLst>
              <a:ext uri="{FF2B5EF4-FFF2-40B4-BE49-F238E27FC236}">
                <a16:creationId xmlns:a16="http://schemas.microsoft.com/office/drawing/2014/main" id="{0E3CB831-37EB-A425-6B9B-EE394E69BD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5349" y="179795"/>
            <a:ext cx="8661918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XEM THÔNG TIN KHÓA HỌC– SINH VIÊN</a:t>
            </a:r>
            <a:endParaRPr i="1" dirty="0"/>
          </a:p>
        </p:txBody>
      </p:sp>
      <p:sp>
        <p:nvSpPr>
          <p:cNvPr id="1156" name="Google Shape;1156;p56">
            <a:extLst>
              <a:ext uri="{FF2B5EF4-FFF2-40B4-BE49-F238E27FC236}">
                <a16:creationId xmlns:a16="http://schemas.microsoft.com/office/drawing/2014/main" id="{3E6DDF24-9B1E-DB00-ABC3-59A7C58642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650994" y="4576090"/>
            <a:ext cx="4074926" cy="445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Giao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diện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chức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năng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xem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thông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tin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khóa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học</a:t>
            </a:r>
            <a:endParaRPr sz="140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19AE3-BB98-452E-465F-E3FF637E8C5C}"/>
              </a:ext>
            </a:extLst>
          </p:cNvPr>
          <p:cNvSpPr/>
          <p:nvPr/>
        </p:nvSpPr>
        <p:spPr>
          <a:xfrm>
            <a:off x="44092" y="1905640"/>
            <a:ext cx="522515" cy="21438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F088DF-581F-4D32-BC01-4310D7DA7C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16049" y="968057"/>
            <a:ext cx="6055043" cy="316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70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>
          <a:extLst>
            <a:ext uri="{FF2B5EF4-FFF2-40B4-BE49-F238E27FC236}">
              <a16:creationId xmlns:a16="http://schemas.microsoft.com/office/drawing/2014/main" id="{54AE5992-3722-689A-9223-ED8C88A24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6">
            <a:extLst>
              <a:ext uri="{FF2B5EF4-FFF2-40B4-BE49-F238E27FC236}">
                <a16:creationId xmlns:a16="http://schemas.microsoft.com/office/drawing/2014/main" id="{0E3CB831-37EB-A425-6B9B-EE394E69BD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613" y="344895"/>
            <a:ext cx="8661918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ĐĂNG KÝ KHÓA HỌC – SINH VIÊN</a:t>
            </a:r>
            <a:endParaRPr i="1" dirty="0"/>
          </a:p>
        </p:txBody>
      </p:sp>
      <p:sp>
        <p:nvSpPr>
          <p:cNvPr id="1156" name="Google Shape;1156;p56">
            <a:extLst>
              <a:ext uri="{FF2B5EF4-FFF2-40B4-BE49-F238E27FC236}">
                <a16:creationId xmlns:a16="http://schemas.microsoft.com/office/drawing/2014/main" id="{3E6DDF24-9B1E-DB00-ABC3-59A7C58642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650994" y="4484650"/>
            <a:ext cx="4207006" cy="445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Giao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diện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khóa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học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đã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đăng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ký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của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sinh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viên</a:t>
            </a:r>
            <a:endParaRPr sz="140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19AE3-BB98-452E-465F-E3FF637E8C5C}"/>
              </a:ext>
            </a:extLst>
          </p:cNvPr>
          <p:cNvSpPr/>
          <p:nvPr/>
        </p:nvSpPr>
        <p:spPr>
          <a:xfrm>
            <a:off x="44092" y="1905640"/>
            <a:ext cx="522515" cy="21438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680C0-BE7D-472B-B960-41DAA567FFE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20434" y="982977"/>
            <a:ext cx="7370275" cy="335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17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>
          <a:extLst>
            <a:ext uri="{FF2B5EF4-FFF2-40B4-BE49-F238E27FC236}">
              <a16:creationId xmlns:a16="http://schemas.microsoft.com/office/drawing/2014/main" id="{54AE5992-3722-689A-9223-ED8C88A24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6">
            <a:extLst>
              <a:ext uri="{FF2B5EF4-FFF2-40B4-BE49-F238E27FC236}">
                <a16:creationId xmlns:a16="http://schemas.microsoft.com/office/drawing/2014/main" id="{0E3CB831-37EB-A425-6B9B-EE394E69BD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613" y="344895"/>
            <a:ext cx="8661918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XEM TÀI LIỆU KHÓA HỌC – SINH VIÊN</a:t>
            </a:r>
            <a:endParaRPr i="1" dirty="0"/>
          </a:p>
        </p:txBody>
      </p:sp>
      <p:sp>
        <p:nvSpPr>
          <p:cNvPr id="1156" name="Google Shape;1156;p56">
            <a:extLst>
              <a:ext uri="{FF2B5EF4-FFF2-40B4-BE49-F238E27FC236}">
                <a16:creationId xmlns:a16="http://schemas.microsoft.com/office/drawing/2014/main" id="{3E6DDF24-9B1E-DB00-ABC3-59A7C58642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650994" y="4576090"/>
            <a:ext cx="3842012" cy="445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Giao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diện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chức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năng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xem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tài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liệu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khóa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học</a:t>
            </a:r>
            <a:endParaRPr sz="140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19AE3-BB98-452E-465F-E3FF637E8C5C}"/>
              </a:ext>
            </a:extLst>
          </p:cNvPr>
          <p:cNvSpPr/>
          <p:nvPr/>
        </p:nvSpPr>
        <p:spPr>
          <a:xfrm>
            <a:off x="44092" y="1905640"/>
            <a:ext cx="522515" cy="21438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D1E706-3FA9-466E-9ECD-03DD5F7575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10017" y="934402"/>
            <a:ext cx="6210773" cy="353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96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2"/>
          <p:cNvSpPr/>
          <p:nvPr/>
        </p:nvSpPr>
        <p:spPr>
          <a:xfrm>
            <a:off x="1554650" y="2457913"/>
            <a:ext cx="823200" cy="74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2"/>
          <p:cNvSpPr/>
          <p:nvPr/>
        </p:nvSpPr>
        <p:spPr>
          <a:xfrm>
            <a:off x="2211730" y="3482080"/>
            <a:ext cx="823200" cy="74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2"/>
          <p:cNvSpPr/>
          <p:nvPr/>
        </p:nvSpPr>
        <p:spPr>
          <a:xfrm>
            <a:off x="777725" y="1360700"/>
            <a:ext cx="823200" cy="74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2"/>
          <p:cNvSpPr txBox="1">
            <a:spLocks noGrp="1"/>
          </p:cNvSpPr>
          <p:nvPr>
            <p:ph type="title"/>
          </p:nvPr>
        </p:nvSpPr>
        <p:spPr>
          <a:xfrm>
            <a:off x="710062" y="402650"/>
            <a:ext cx="4971463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NỘI DUNG TÌM HIỂU</a:t>
            </a:r>
            <a:endParaRPr/>
          </a:p>
        </p:txBody>
      </p:sp>
      <p:sp>
        <p:nvSpPr>
          <p:cNvPr id="502" name="Google Shape;502;p32"/>
          <p:cNvSpPr txBox="1">
            <a:spLocks noGrp="1"/>
          </p:cNvSpPr>
          <p:nvPr>
            <p:ph type="title" idx="2"/>
          </p:nvPr>
        </p:nvSpPr>
        <p:spPr>
          <a:xfrm>
            <a:off x="1777925" y="1345500"/>
            <a:ext cx="5612902" cy="7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MÔ TẢ BÀI TOÁN</a:t>
            </a:r>
            <a:endParaRPr dirty="0"/>
          </a:p>
        </p:txBody>
      </p:sp>
      <p:sp>
        <p:nvSpPr>
          <p:cNvPr id="503" name="Google Shape;503;p32"/>
          <p:cNvSpPr txBox="1">
            <a:spLocks noGrp="1"/>
          </p:cNvSpPr>
          <p:nvPr>
            <p:ph type="title" idx="3"/>
          </p:nvPr>
        </p:nvSpPr>
        <p:spPr>
          <a:xfrm>
            <a:off x="2697068" y="2457913"/>
            <a:ext cx="5933054" cy="7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PHÂN TÍCH THIẾT KẾ HỆ THỐNG</a:t>
            </a:r>
            <a:endParaRPr dirty="0"/>
          </a:p>
        </p:txBody>
      </p:sp>
      <p:sp>
        <p:nvSpPr>
          <p:cNvPr id="504" name="Google Shape;504;p32"/>
          <p:cNvSpPr txBox="1">
            <a:spLocks noGrp="1"/>
          </p:cNvSpPr>
          <p:nvPr>
            <p:ph type="title" idx="4"/>
          </p:nvPr>
        </p:nvSpPr>
        <p:spPr>
          <a:xfrm>
            <a:off x="3248416" y="3482080"/>
            <a:ext cx="4142411" cy="7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GIAO DIỆN WEBSITE</a:t>
            </a:r>
            <a:endParaRPr dirty="0"/>
          </a:p>
        </p:txBody>
      </p:sp>
      <p:sp>
        <p:nvSpPr>
          <p:cNvPr id="510" name="Google Shape;510;p32"/>
          <p:cNvSpPr txBox="1">
            <a:spLocks noGrp="1"/>
          </p:cNvSpPr>
          <p:nvPr>
            <p:ph type="title" idx="9"/>
          </p:nvPr>
        </p:nvSpPr>
        <p:spPr>
          <a:xfrm>
            <a:off x="826550" y="1410000"/>
            <a:ext cx="7281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12" name="Google Shape;512;p32"/>
          <p:cNvSpPr txBox="1">
            <a:spLocks noGrp="1"/>
          </p:cNvSpPr>
          <p:nvPr>
            <p:ph type="title" idx="14"/>
          </p:nvPr>
        </p:nvSpPr>
        <p:spPr>
          <a:xfrm>
            <a:off x="1600925" y="2499116"/>
            <a:ext cx="7281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3" name="Google Shape;513;p32"/>
          <p:cNvSpPr txBox="1">
            <a:spLocks noGrp="1"/>
          </p:cNvSpPr>
          <p:nvPr>
            <p:ph type="title" idx="15"/>
          </p:nvPr>
        </p:nvSpPr>
        <p:spPr>
          <a:xfrm>
            <a:off x="2259280" y="3534130"/>
            <a:ext cx="7281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5" name="Google Shape;726;p41">
            <a:extLst>
              <a:ext uri="{FF2B5EF4-FFF2-40B4-BE49-F238E27FC236}">
                <a16:creationId xmlns:a16="http://schemas.microsoft.com/office/drawing/2014/main" id="{2547C9C4-08EB-4218-D5FA-88AD70A4ED08}"/>
              </a:ext>
            </a:extLst>
          </p:cNvPr>
          <p:cNvGrpSpPr/>
          <p:nvPr/>
        </p:nvGrpSpPr>
        <p:grpSpPr>
          <a:xfrm>
            <a:off x="132430" y="4165868"/>
            <a:ext cx="1402050" cy="1402050"/>
            <a:chOff x="6266400" y="1454750"/>
            <a:chExt cx="2460600" cy="2460600"/>
          </a:xfrm>
          <a:solidFill>
            <a:schemeClr val="bg1">
              <a:lumMod val="90000"/>
            </a:schemeClr>
          </a:solidFill>
        </p:grpSpPr>
        <p:sp>
          <p:nvSpPr>
            <p:cNvPr id="16" name="Google Shape;727;p41">
              <a:extLst>
                <a:ext uri="{FF2B5EF4-FFF2-40B4-BE49-F238E27FC236}">
                  <a16:creationId xmlns:a16="http://schemas.microsoft.com/office/drawing/2014/main" id="{9C0DBB40-E0F7-4EAF-2EC0-8D576AAE3F58}"/>
                </a:ext>
              </a:extLst>
            </p:cNvPr>
            <p:cNvSpPr/>
            <p:nvPr/>
          </p:nvSpPr>
          <p:spPr>
            <a:xfrm>
              <a:off x="6266400" y="1454750"/>
              <a:ext cx="2460600" cy="24606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28;p41">
              <a:extLst>
                <a:ext uri="{FF2B5EF4-FFF2-40B4-BE49-F238E27FC236}">
                  <a16:creationId xmlns:a16="http://schemas.microsoft.com/office/drawing/2014/main" id="{79870E1A-67AE-7C21-4FF8-C62195B984CF}"/>
                </a:ext>
              </a:extLst>
            </p:cNvPr>
            <p:cNvSpPr/>
            <p:nvPr/>
          </p:nvSpPr>
          <p:spPr>
            <a:xfrm>
              <a:off x="6374550" y="1562900"/>
              <a:ext cx="2244300" cy="2244300"/>
            </a:xfrm>
            <a:prstGeom prst="ellipse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477;p30">
            <a:extLst>
              <a:ext uri="{FF2B5EF4-FFF2-40B4-BE49-F238E27FC236}">
                <a16:creationId xmlns:a16="http://schemas.microsoft.com/office/drawing/2014/main" id="{A120E87C-67CE-641E-018C-4ABB92D3D212}"/>
              </a:ext>
            </a:extLst>
          </p:cNvPr>
          <p:cNvGrpSpPr/>
          <p:nvPr/>
        </p:nvGrpSpPr>
        <p:grpSpPr>
          <a:xfrm rot="10800000">
            <a:off x="1009693" y="4740850"/>
            <a:ext cx="2186100" cy="2186100"/>
            <a:chOff x="6312675" y="535225"/>
            <a:chExt cx="2186100" cy="2186100"/>
          </a:xfrm>
          <a:solidFill>
            <a:schemeClr val="accent2">
              <a:lumMod val="60000"/>
              <a:lumOff val="40000"/>
            </a:schemeClr>
          </a:solidFill>
        </p:grpSpPr>
        <p:grpSp>
          <p:nvGrpSpPr>
            <p:cNvPr id="19" name="Google Shape;478;p30">
              <a:extLst>
                <a:ext uri="{FF2B5EF4-FFF2-40B4-BE49-F238E27FC236}">
                  <a16:creationId xmlns:a16="http://schemas.microsoft.com/office/drawing/2014/main" id="{836FB758-E2DF-D817-8F92-127D9C220EBB}"/>
                </a:ext>
              </a:extLst>
            </p:cNvPr>
            <p:cNvGrpSpPr/>
            <p:nvPr/>
          </p:nvGrpSpPr>
          <p:grpSpPr>
            <a:xfrm>
              <a:off x="6312675" y="535225"/>
              <a:ext cx="2186100" cy="2186100"/>
              <a:chOff x="3805450" y="360825"/>
              <a:chExt cx="2186100" cy="2186100"/>
            </a:xfrm>
            <a:grpFill/>
          </p:grpSpPr>
          <p:sp>
            <p:nvSpPr>
              <p:cNvPr id="22" name="Google Shape;479;p30">
                <a:extLst>
                  <a:ext uri="{FF2B5EF4-FFF2-40B4-BE49-F238E27FC236}">
                    <a16:creationId xmlns:a16="http://schemas.microsoft.com/office/drawing/2014/main" id="{F37F70CA-C910-E95D-C9C5-A24606EC45C1}"/>
                  </a:ext>
                </a:extLst>
              </p:cNvPr>
              <p:cNvSpPr/>
              <p:nvPr/>
            </p:nvSpPr>
            <p:spPr>
              <a:xfrm>
                <a:off x="3805450" y="360825"/>
                <a:ext cx="2186100" cy="21861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480;p30">
                <a:extLst>
                  <a:ext uri="{FF2B5EF4-FFF2-40B4-BE49-F238E27FC236}">
                    <a16:creationId xmlns:a16="http://schemas.microsoft.com/office/drawing/2014/main" id="{C97C7B60-A326-5197-1952-FF4C0E3C0D4A}"/>
                  </a:ext>
                </a:extLst>
              </p:cNvPr>
              <p:cNvSpPr/>
              <p:nvPr/>
            </p:nvSpPr>
            <p:spPr>
              <a:xfrm>
                <a:off x="3878800" y="403150"/>
                <a:ext cx="2039400" cy="2050500"/>
              </a:xfrm>
              <a:prstGeom prst="rect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24" name="Google Shape;481;p30">
                <a:extLst>
                  <a:ext uri="{FF2B5EF4-FFF2-40B4-BE49-F238E27FC236}">
                    <a16:creationId xmlns:a16="http://schemas.microsoft.com/office/drawing/2014/main" id="{41321EA3-2794-42FE-5EFD-67903E451044}"/>
                  </a:ext>
                </a:extLst>
              </p:cNvPr>
              <p:cNvCxnSpPr/>
              <p:nvPr/>
            </p:nvCxnSpPr>
            <p:spPr>
              <a:xfrm>
                <a:off x="3885425" y="652375"/>
                <a:ext cx="2035500" cy="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0" name="Google Shape;482;p30">
              <a:extLst>
                <a:ext uri="{FF2B5EF4-FFF2-40B4-BE49-F238E27FC236}">
                  <a16:creationId xmlns:a16="http://schemas.microsoft.com/office/drawing/2014/main" id="{CC410537-A547-3B2F-BBBD-0CF504F6FFAD}"/>
                </a:ext>
              </a:extLst>
            </p:cNvPr>
            <p:cNvSpPr txBox="1"/>
            <p:nvPr/>
          </p:nvSpPr>
          <p:spPr>
            <a:xfrm>
              <a:off x="6493175" y="579325"/>
              <a:ext cx="1838400" cy="243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 Black"/>
                  <a:ea typeface="Montserrat Black"/>
                  <a:cs typeface="Montserrat Black"/>
                  <a:sym typeface="Montserrat Black"/>
                </a:rPr>
                <a:t>Business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21" name="Google Shape;483;p30">
              <a:extLst>
                <a:ext uri="{FF2B5EF4-FFF2-40B4-BE49-F238E27FC236}">
                  <a16:creationId xmlns:a16="http://schemas.microsoft.com/office/drawing/2014/main" id="{6A3B1333-0B0F-36CA-D7AB-4FD943D86660}"/>
                </a:ext>
              </a:extLst>
            </p:cNvPr>
            <p:cNvSpPr txBox="1"/>
            <p:nvPr/>
          </p:nvSpPr>
          <p:spPr>
            <a:xfrm>
              <a:off x="6486525" y="822325"/>
              <a:ext cx="1838400" cy="243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 Black"/>
                  <a:ea typeface="Montserrat Black"/>
                  <a:cs typeface="Montserrat Black"/>
                  <a:sym typeface="Montserrat Black"/>
                </a:rPr>
                <a:t>Meeting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>
          <a:extLst>
            <a:ext uri="{FF2B5EF4-FFF2-40B4-BE49-F238E27FC236}">
              <a16:creationId xmlns:a16="http://schemas.microsoft.com/office/drawing/2014/main" id="{54AE5992-3722-689A-9223-ED8C88A24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6">
            <a:extLst>
              <a:ext uri="{FF2B5EF4-FFF2-40B4-BE49-F238E27FC236}">
                <a16:creationId xmlns:a16="http://schemas.microsoft.com/office/drawing/2014/main" id="{0E3CB831-37EB-A425-6B9B-EE394E69BD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613" y="344895"/>
            <a:ext cx="8661918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ĐĂNG CÂU HỎI – SINH VIÊN</a:t>
            </a:r>
            <a:endParaRPr i="1" dirty="0"/>
          </a:p>
        </p:txBody>
      </p:sp>
      <p:sp>
        <p:nvSpPr>
          <p:cNvPr id="1156" name="Google Shape;1156;p56">
            <a:extLst>
              <a:ext uri="{FF2B5EF4-FFF2-40B4-BE49-F238E27FC236}">
                <a16:creationId xmlns:a16="http://schemas.microsoft.com/office/drawing/2014/main" id="{3E6DDF24-9B1E-DB00-ABC3-59A7C58642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650994" y="4454170"/>
            <a:ext cx="3842012" cy="445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Giao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diện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chức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năng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đăng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câu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hỏi</a:t>
            </a:r>
            <a:endParaRPr sz="140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19AE3-BB98-452E-465F-E3FF637E8C5C}"/>
              </a:ext>
            </a:extLst>
          </p:cNvPr>
          <p:cNvSpPr/>
          <p:nvPr/>
        </p:nvSpPr>
        <p:spPr>
          <a:xfrm>
            <a:off x="44092" y="1905640"/>
            <a:ext cx="522515" cy="21438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ED446C-3CE1-4A03-9723-5A4DFE96D81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47349" y="913201"/>
            <a:ext cx="6572651" cy="345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93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>
          <a:extLst>
            <a:ext uri="{FF2B5EF4-FFF2-40B4-BE49-F238E27FC236}">
              <a16:creationId xmlns:a16="http://schemas.microsoft.com/office/drawing/2014/main" id="{54AE5992-3722-689A-9223-ED8C88A24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6">
            <a:extLst>
              <a:ext uri="{FF2B5EF4-FFF2-40B4-BE49-F238E27FC236}">
                <a16:creationId xmlns:a16="http://schemas.microsoft.com/office/drawing/2014/main" id="{0E3CB831-37EB-A425-6B9B-EE394E69BD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613" y="344895"/>
            <a:ext cx="8661918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GỬI PHẢN HỒI – SINH VIÊN</a:t>
            </a:r>
            <a:endParaRPr i="1" dirty="0"/>
          </a:p>
        </p:txBody>
      </p:sp>
      <p:sp>
        <p:nvSpPr>
          <p:cNvPr id="1156" name="Google Shape;1156;p56">
            <a:extLst>
              <a:ext uri="{FF2B5EF4-FFF2-40B4-BE49-F238E27FC236}">
                <a16:creationId xmlns:a16="http://schemas.microsoft.com/office/drawing/2014/main" id="{3E6DDF24-9B1E-DB00-ABC3-59A7C58642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650994" y="4576090"/>
            <a:ext cx="3842012" cy="445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Giao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diện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chức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năng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gửi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phản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hồi</a:t>
            </a:r>
            <a:endParaRPr sz="140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19AE3-BB98-452E-465F-E3FF637E8C5C}"/>
              </a:ext>
            </a:extLst>
          </p:cNvPr>
          <p:cNvSpPr/>
          <p:nvPr/>
        </p:nvSpPr>
        <p:spPr>
          <a:xfrm>
            <a:off x="44092" y="1905640"/>
            <a:ext cx="522515" cy="21438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436489-AA88-4A7C-9D3E-7B06D7D342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76636" y="920377"/>
            <a:ext cx="6994824" cy="356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29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>
          <a:extLst>
            <a:ext uri="{FF2B5EF4-FFF2-40B4-BE49-F238E27FC236}">
              <a16:creationId xmlns:a16="http://schemas.microsoft.com/office/drawing/2014/main" id="{63203BF1-F736-E27D-C53F-702B9C1D2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3">
            <a:extLst>
              <a:ext uri="{FF2B5EF4-FFF2-40B4-BE49-F238E27FC236}">
                <a16:creationId xmlns:a16="http://schemas.microsoft.com/office/drawing/2014/main" id="{53D73CB1-B87B-D628-6E4A-3E5A62863B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9574" y="1766700"/>
            <a:ext cx="6362417" cy="16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i="1" dirty="0"/>
              <a:t>GIAO DIỆN GIẢNG VIÊN</a:t>
            </a:r>
            <a:endParaRPr sz="5400" i="1" dirty="0"/>
          </a:p>
        </p:txBody>
      </p:sp>
      <p:grpSp>
        <p:nvGrpSpPr>
          <p:cNvPr id="760" name="Google Shape;760;p43">
            <a:extLst>
              <a:ext uri="{FF2B5EF4-FFF2-40B4-BE49-F238E27FC236}">
                <a16:creationId xmlns:a16="http://schemas.microsoft.com/office/drawing/2014/main" id="{EB4E2F54-695E-B59A-42CD-F38DFE749F0D}"/>
              </a:ext>
            </a:extLst>
          </p:cNvPr>
          <p:cNvGrpSpPr/>
          <p:nvPr/>
        </p:nvGrpSpPr>
        <p:grpSpPr>
          <a:xfrm>
            <a:off x="7771991" y="-372160"/>
            <a:ext cx="1925173" cy="1925173"/>
            <a:chOff x="6266400" y="1454750"/>
            <a:chExt cx="2460600" cy="2460600"/>
          </a:xfrm>
        </p:grpSpPr>
        <p:sp>
          <p:nvSpPr>
            <p:cNvPr id="761" name="Google Shape;761;p43">
              <a:extLst>
                <a:ext uri="{FF2B5EF4-FFF2-40B4-BE49-F238E27FC236}">
                  <a16:creationId xmlns:a16="http://schemas.microsoft.com/office/drawing/2014/main" id="{7CDC160F-1B3B-2012-31A0-34BD381EDA99}"/>
                </a:ext>
              </a:extLst>
            </p:cNvPr>
            <p:cNvSpPr/>
            <p:nvPr/>
          </p:nvSpPr>
          <p:spPr>
            <a:xfrm>
              <a:off x="6266400" y="1454750"/>
              <a:ext cx="2460600" cy="2460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43">
              <a:extLst>
                <a:ext uri="{FF2B5EF4-FFF2-40B4-BE49-F238E27FC236}">
                  <a16:creationId xmlns:a16="http://schemas.microsoft.com/office/drawing/2014/main" id="{ED6DEDE8-C935-531C-3D5E-DD2A82810A16}"/>
                </a:ext>
              </a:extLst>
            </p:cNvPr>
            <p:cNvSpPr/>
            <p:nvPr/>
          </p:nvSpPr>
          <p:spPr>
            <a:xfrm>
              <a:off x="6374550" y="1562900"/>
              <a:ext cx="2244300" cy="224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63" name="Google Shape;763;p43">
            <a:extLst>
              <a:ext uri="{FF2B5EF4-FFF2-40B4-BE49-F238E27FC236}">
                <a16:creationId xmlns:a16="http://schemas.microsoft.com/office/drawing/2014/main" id="{533F6ED6-AACB-C27D-C440-746AA6358DDE}"/>
              </a:ext>
            </a:extLst>
          </p:cNvPr>
          <p:cNvGrpSpPr/>
          <p:nvPr/>
        </p:nvGrpSpPr>
        <p:grpSpPr>
          <a:xfrm rot="9690786">
            <a:off x="8311221" y="998342"/>
            <a:ext cx="1236725" cy="334154"/>
            <a:chOff x="238125" y="1858150"/>
            <a:chExt cx="7091325" cy="1916025"/>
          </a:xfrm>
        </p:grpSpPr>
        <p:sp>
          <p:nvSpPr>
            <p:cNvPr id="764" name="Google Shape;764;p43">
              <a:extLst>
                <a:ext uri="{FF2B5EF4-FFF2-40B4-BE49-F238E27FC236}">
                  <a16:creationId xmlns:a16="http://schemas.microsoft.com/office/drawing/2014/main" id="{24504EA5-1316-63B2-F4C8-5C1A0047E92B}"/>
                </a:ext>
              </a:extLst>
            </p:cNvPr>
            <p:cNvSpPr/>
            <p:nvPr/>
          </p:nvSpPr>
          <p:spPr>
            <a:xfrm>
              <a:off x="238125" y="3033950"/>
              <a:ext cx="748275" cy="740225"/>
            </a:xfrm>
            <a:custGeom>
              <a:avLst/>
              <a:gdLst/>
              <a:ahLst/>
              <a:cxnLst/>
              <a:rect l="l" t="t" r="r" b="b"/>
              <a:pathLst>
                <a:path w="29931" h="29609" extrusionOk="0">
                  <a:moveTo>
                    <a:pt x="17506" y="1"/>
                  </a:moveTo>
                  <a:lnTo>
                    <a:pt x="17506" y="1"/>
                  </a:lnTo>
                  <a:cubicBezTo>
                    <a:pt x="15328" y="1937"/>
                    <a:pt x="13150" y="3954"/>
                    <a:pt x="11052" y="5971"/>
                  </a:cubicBezTo>
                  <a:cubicBezTo>
                    <a:pt x="10730" y="9359"/>
                    <a:pt x="10407" y="12828"/>
                    <a:pt x="10246" y="16216"/>
                  </a:cubicBezTo>
                  <a:lnTo>
                    <a:pt x="5486" y="11537"/>
                  </a:lnTo>
                  <a:cubicBezTo>
                    <a:pt x="3630" y="13474"/>
                    <a:pt x="1775" y="15490"/>
                    <a:pt x="0" y="17507"/>
                  </a:cubicBezTo>
                  <a:lnTo>
                    <a:pt x="13795" y="29608"/>
                  </a:lnTo>
                  <a:cubicBezTo>
                    <a:pt x="15409" y="27753"/>
                    <a:pt x="17022" y="25978"/>
                    <a:pt x="18717" y="24284"/>
                  </a:cubicBezTo>
                  <a:cubicBezTo>
                    <a:pt x="17587" y="23154"/>
                    <a:pt x="16538" y="22106"/>
                    <a:pt x="15409" y="21138"/>
                  </a:cubicBezTo>
                  <a:cubicBezTo>
                    <a:pt x="15490" y="20331"/>
                    <a:pt x="15490" y="19605"/>
                    <a:pt x="15490" y="18798"/>
                  </a:cubicBezTo>
                  <a:cubicBezTo>
                    <a:pt x="18313" y="18879"/>
                    <a:pt x="21056" y="18959"/>
                    <a:pt x="23718" y="19282"/>
                  </a:cubicBezTo>
                  <a:cubicBezTo>
                    <a:pt x="25735" y="17265"/>
                    <a:pt x="27833" y="15410"/>
                    <a:pt x="29930" y="13554"/>
                  </a:cubicBezTo>
                  <a:cubicBezTo>
                    <a:pt x="25413" y="12909"/>
                    <a:pt x="20814" y="12505"/>
                    <a:pt x="16135" y="12344"/>
                  </a:cubicBezTo>
                  <a:cubicBezTo>
                    <a:pt x="16458" y="8230"/>
                    <a:pt x="16942" y="4115"/>
                    <a:pt x="1750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43">
              <a:extLst>
                <a:ext uri="{FF2B5EF4-FFF2-40B4-BE49-F238E27FC236}">
                  <a16:creationId xmlns:a16="http://schemas.microsoft.com/office/drawing/2014/main" id="{A215D53D-29CD-FDD3-E865-9B39A3DA22D4}"/>
                </a:ext>
              </a:extLst>
            </p:cNvPr>
            <p:cNvSpPr/>
            <p:nvPr/>
          </p:nvSpPr>
          <p:spPr>
            <a:xfrm>
              <a:off x="706025" y="2880675"/>
              <a:ext cx="437675" cy="476000"/>
            </a:xfrm>
            <a:custGeom>
              <a:avLst/>
              <a:gdLst/>
              <a:ahLst/>
              <a:cxnLst/>
              <a:rect l="l" t="t" r="r" b="b"/>
              <a:pathLst>
                <a:path w="17507" h="19040" extrusionOk="0">
                  <a:moveTo>
                    <a:pt x="6132" y="1"/>
                  </a:moveTo>
                  <a:cubicBezTo>
                    <a:pt x="4034" y="1614"/>
                    <a:pt x="2017" y="3308"/>
                    <a:pt x="1" y="5083"/>
                  </a:cubicBezTo>
                  <a:lnTo>
                    <a:pt x="11940" y="19040"/>
                  </a:lnTo>
                  <a:cubicBezTo>
                    <a:pt x="13796" y="17426"/>
                    <a:pt x="15651" y="15894"/>
                    <a:pt x="17507" y="14441"/>
                  </a:cubicBezTo>
                  <a:lnTo>
                    <a:pt x="6132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43">
              <a:extLst>
                <a:ext uri="{FF2B5EF4-FFF2-40B4-BE49-F238E27FC236}">
                  <a16:creationId xmlns:a16="http://schemas.microsoft.com/office/drawing/2014/main" id="{945B3ED8-A098-2D52-4F41-26C6EA384B9D}"/>
                </a:ext>
              </a:extLst>
            </p:cNvPr>
            <p:cNvSpPr/>
            <p:nvPr/>
          </p:nvSpPr>
          <p:spPr>
            <a:xfrm>
              <a:off x="970225" y="2570225"/>
              <a:ext cx="623250" cy="535050"/>
            </a:xfrm>
            <a:custGeom>
              <a:avLst/>
              <a:gdLst/>
              <a:ahLst/>
              <a:cxnLst/>
              <a:rect l="l" t="t" r="r" b="b"/>
              <a:pathLst>
                <a:path w="24930" h="21402" extrusionOk="0">
                  <a:moveTo>
                    <a:pt x="16250" y="1"/>
                  </a:moveTo>
                  <a:cubicBezTo>
                    <a:pt x="13764" y="1"/>
                    <a:pt x="11039" y="923"/>
                    <a:pt x="8230" y="2738"/>
                  </a:cubicBezTo>
                  <a:cubicBezTo>
                    <a:pt x="1937" y="6933"/>
                    <a:pt x="1" y="13468"/>
                    <a:pt x="3470" y="17905"/>
                  </a:cubicBezTo>
                  <a:cubicBezTo>
                    <a:pt x="5290" y="20274"/>
                    <a:pt x="7886" y="21401"/>
                    <a:pt x="10759" y="21401"/>
                  </a:cubicBezTo>
                  <a:cubicBezTo>
                    <a:pt x="13363" y="21401"/>
                    <a:pt x="16194" y="20476"/>
                    <a:pt x="18879" y="18711"/>
                  </a:cubicBezTo>
                  <a:cubicBezTo>
                    <a:pt x="22267" y="16452"/>
                    <a:pt x="24365" y="13710"/>
                    <a:pt x="24929" y="10563"/>
                  </a:cubicBezTo>
                  <a:cubicBezTo>
                    <a:pt x="23074" y="10321"/>
                    <a:pt x="21138" y="10160"/>
                    <a:pt x="19202" y="9999"/>
                  </a:cubicBezTo>
                  <a:cubicBezTo>
                    <a:pt x="18960" y="11773"/>
                    <a:pt x="17911" y="13387"/>
                    <a:pt x="16378" y="14355"/>
                  </a:cubicBezTo>
                  <a:cubicBezTo>
                    <a:pt x="15319" y="15073"/>
                    <a:pt x="14230" y="15428"/>
                    <a:pt x="13205" y="15428"/>
                  </a:cubicBezTo>
                  <a:cubicBezTo>
                    <a:pt x="11810" y="15428"/>
                    <a:pt x="10531" y="14770"/>
                    <a:pt x="9601" y="13468"/>
                  </a:cubicBezTo>
                  <a:cubicBezTo>
                    <a:pt x="7988" y="11128"/>
                    <a:pt x="8714" y="8466"/>
                    <a:pt x="11376" y="6691"/>
                  </a:cubicBezTo>
                  <a:cubicBezTo>
                    <a:pt x="12442" y="5962"/>
                    <a:pt x="13703" y="5583"/>
                    <a:pt x="14996" y="5583"/>
                  </a:cubicBezTo>
                  <a:cubicBezTo>
                    <a:pt x="15563" y="5583"/>
                    <a:pt x="16135" y="5656"/>
                    <a:pt x="16701" y="5803"/>
                  </a:cubicBezTo>
                  <a:cubicBezTo>
                    <a:pt x="17427" y="4029"/>
                    <a:pt x="18153" y="2173"/>
                    <a:pt x="18960" y="398"/>
                  </a:cubicBezTo>
                  <a:cubicBezTo>
                    <a:pt x="18096" y="133"/>
                    <a:pt x="17190" y="1"/>
                    <a:pt x="1625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43">
              <a:extLst>
                <a:ext uri="{FF2B5EF4-FFF2-40B4-BE49-F238E27FC236}">
                  <a16:creationId xmlns:a16="http://schemas.microsoft.com/office/drawing/2014/main" id="{8A12EDA0-55D2-0AF4-A345-532A3144EA1E}"/>
                </a:ext>
              </a:extLst>
            </p:cNvPr>
            <p:cNvSpPr/>
            <p:nvPr/>
          </p:nvSpPr>
          <p:spPr>
            <a:xfrm>
              <a:off x="1452275" y="2221175"/>
              <a:ext cx="711975" cy="659525"/>
            </a:xfrm>
            <a:custGeom>
              <a:avLst/>
              <a:gdLst/>
              <a:ahLst/>
              <a:cxnLst/>
              <a:rect l="l" t="t" r="r" b="b"/>
              <a:pathLst>
                <a:path w="28479" h="26381" extrusionOk="0">
                  <a:moveTo>
                    <a:pt x="21056" y="0"/>
                  </a:moveTo>
                  <a:cubicBezTo>
                    <a:pt x="18475" y="1130"/>
                    <a:pt x="15893" y="2259"/>
                    <a:pt x="13392" y="3389"/>
                  </a:cubicBezTo>
                  <a:cubicBezTo>
                    <a:pt x="12021" y="6535"/>
                    <a:pt x="10811" y="9601"/>
                    <a:pt x="9681" y="12666"/>
                  </a:cubicBezTo>
                  <a:lnTo>
                    <a:pt x="6616" y="6777"/>
                  </a:lnTo>
                  <a:cubicBezTo>
                    <a:pt x="4437" y="7906"/>
                    <a:pt x="2178" y="9117"/>
                    <a:pt x="0" y="10407"/>
                  </a:cubicBezTo>
                  <a:lnTo>
                    <a:pt x="9036" y="26381"/>
                  </a:lnTo>
                  <a:cubicBezTo>
                    <a:pt x="11053" y="25171"/>
                    <a:pt x="13070" y="24122"/>
                    <a:pt x="15086" y="23073"/>
                  </a:cubicBezTo>
                  <a:lnTo>
                    <a:pt x="12989" y="19039"/>
                  </a:lnTo>
                  <a:cubicBezTo>
                    <a:pt x="13231" y="18313"/>
                    <a:pt x="13473" y="17587"/>
                    <a:pt x="13715" y="16942"/>
                  </a:cubicBezTo>
                  <a:cubicBezTo>
                    <a:pt x="16216" y="17910"/>
                    <a:pt x="18717" y="18959"/>
                    <a:pt x="21137" y="20088"/>
                  </a:cubicBezTo>
                  <a:cubicBezTo>
                    <a:pt x="23557" y="18959"/>
                    <a:pt x="25977" y="17829"/>
                    <a:pt x="28478" y="16861"/>
                  </a:cubicBezTo>
                  <a:cubicBezTo>
                    <a:pt x="24525" y="14764"/>
                    <a:pt x="20411" y="12828"/>
                    <a:pt x="16135" y="11053"/>
                  </a:cubicBezTo>
                  <a:cubicBezTo>
                    <a:pt x="17668" y="7342"/>
                    <a:pt x="19281" y="3711"/>
                    <a:pt x="2105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3">
              <a:extLst>
                <a:ext uri="{FF2B5EF4-FFF2-40B4-BE49-F238E27FC236}">
                  <a16:creationId xmlns:a16="http://schemas.microsoft.com/office/drawing/2014/main" id="{1B41D980-86E0-8BE9-55D3-65A6091FE0A9}"/>
                </a:ext>
              </a:extLst>
            </p:cNvPr>
            <p:cNvSpPr/>
            <p:nvPr/>
          </p:nvSpPr>
          <p:spPr>
            <a:xfrm>
              <a:off x="2006900" y="2078500"/>
              <a:ext cx="665600" cy="499075"/>
            </a:xfrm>
            <a:custGeom>
              <a:avLst/>
              <a:gdLst/>
              <a:ahLst/>
              <a:cxnLst/>
              <a:rect l="l" t="t" r="r" b="b"/>
              <a:pathLst>
                <a:path w="26624" h="19963" extrusionOk="0">
                  <a:moveTo>
                    <a:pt x="13962" y="5319"/>
                  </a:moveTo>
                  <a:cubicBezTo>
                    <a:pt x="15873" y="5319"/>
                    <a:pt x="17552" y="6426"/>
                    <a:pt x="18233" y="8531"/>
                  </a:cubicBezTo>
                  <a:lnTo>
                    <a:pt x="18314" y="8531"/>
                  </a:lnTo>
                  <a:cubicBezTo>
                    <a:pt x="19217" y="12143"/>
                    <a:pt x="16346" y="14569"/>
                    <a:pt x="13482" y="14569"/>
                  </a:cubicBezTo>
                  <a:cubicBezTo>
                    <a:pt x="11741" y="14569"/>
                    <a:pt x="10002" y="13671"/>
                    <a:pt x="9117" y="11597"/>
                  </a:cubicBezTo>
                  <a:cubicBezTo>
                    <a:pt x="8149" y="8934"/>
                    <a:pt x="9601" y="6514"/>
                    <a:pt x="12183" y="5627"/>
                  </a:cubicBezTo>
                  <a:cubicBezTo>
                    <a:pt x="12783" y="5420"/>
                    <a:pt x="13383" y="5319"/>
                    <a:pt x="13962" y="5319"/>
                  </a:cubicBezTo>
                  <a:close/>
                  <a:moveTo>
                    <a:pt x="15631" y="1"/>
                  </a:moveTo>
                  <a:cubicBezTo>
                    <a:pt x="14012" y="1"/>
                    <a:pt x="12276" y="278"/>
                    <a:pt x="10488" y="867"/>
                  </a:cubicBezTo>
                  <a:cubicBezTo>
                    <a:pt x="3470" y="3287"/>
                    <a:pt x="1" y="9176"/>
                    <a:pt x="2179" y="14339"/>
                  </a:cubicBezTo>
                  <a:cubicBezTo>
                    <a:pt x="3755" y="18017"/>
                    <a:pt x="7401" y="19963"/>
                    <a:pt x="11650" y="19963"/>
                  </a:cubicBezTo>
                  <a:cubicBezTo>
                    <a:pt x="13273" y="19963"/>
                    <a:pt x="14983" y="19679"/>
                    <a:pt x="16700" y="19099"/>
                  </a:cubicBezTo>
                  <a:cubicBezTo>
                    <a:pt x="22912" y="16921"/>
                    <a:pt x="26623" y="11839"/>
                    <a:pt x="25252" y="6433"/>
                  </a:cubicBezTo>
                  <a:cubicBezTo>
                    <a:pt x="24226" y="2449"/>
                    <a:pt x="20444" y="1"/>
                    <a:pt x="1563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43">
              <a:extLst>
                <a:ext uri="{FF2B5EF4-FFF2-40B4-BE49-F238E27FC236}">
                  <a16:creationId xmlns:a16="http://schemas.microsoft.com/office/drawing/2014/main" id="{2D4B1448-0D66-3CFE-38EF-AE45CA1F74EC}"/>
                </a:ext>
              </a:extLst>
            </p:cNvPr>
            <p:cNvSpPr/>
            <p:nvPr/>
          </p:nvSpPr>
          <p:spPr>
            <a:xfrm>
              <a:off x="2644225" y="1910575"/>
              <a:ext cx="467950" cy="536500"/>
            </a:xfrm>
            <a:custGeom>
              <a:avLst/>
              <a:gdLst/>
              <a:ahLst/>
              <a:cxnLst/>
              <a:rect l="l" t="t" r="r" b="b"/>
              <a:pathLst>
                <a:path w="18718" h="21460" extrusionOk="0">
                  <a:moveTo>
                    <a:pt x="17991" y="1"/>
                  </a:moveTo>
                  <a:cubicBezTo>
                    <a:pt x="11941" y="969"/>
                    <a:pt x="5971" y="2098"/>
                    <a:pt x="1" y="3631"/>
                  </a:cubicBezTo>
                  <a:cubicBezTo>
                    <a:pt x="1534" y="9601"/>
                    <a:pt x="3067" y="15490"/>
                    <a:pt x="4519" y="21460"/>
                  </a:cubicBezTo>
                  <a:cubicBezTo>
                    <a:pt x="6778" y="20895"/>
                    <a:pt x="8956" y="20330"/>
                    <a:pt x="11215" y="19846"/>
                  </a:cubicBezTo>
                  <a:lnTo>
                    <a:pt x="10005" y="14118"/>
                  </a:lnTo>
                  <a:cubicBezTo>
                    <a:pt x="12909" y="13554"/>
                    <a:pt x="15733" y="12989"/>
                    <a:pt x="18637" y="12586"/>
                  </a:cubicBezTo>
                  <a:cubicBezTo>
                    <a:pt x="18395" y="11053"/>
                    <a:pt x="18153" y="9439"/>
                    <a:pt x="17911" y="7907"/>
                  </a:cubicBezTo>
                  <a:cubicBezTo>
                    <a:pt x="14926" y="8391"/>
                    <a:pt x="12022" y="8955"/>
                    <a:pt x="9037" y="9601"/>
                  </a:cubicBezTo>
                  <a:cubicBezTo>
                    <a:pt x="8875" y="8471"/>
                    <a:pt x="8633" y="7503"/>
                    <a:pt x="8391" y="6454"/>
                  </a:cubicBezTo>
                  <a:cubicBezTo>
                    <a:pt x="11860" y="5809"/>
                    <a:pt x="15249" y="5164"/>
                    <a:pt x="18718" y="4599"/>
                  </a:cubicBezTo>
                  <a:cubicBezTo>
                    <a:pt x="18476" y="3066"/>
                    <a:pt x="18233" y="1533"/>
                    <a:pt x="1799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43">
              <a:extLst>
                <a:ext uri="{FF2B5EF4-FFF2-40B4-BE49-F238E27FC236}">
                  <a16:creationId xmlns:a16="http://schemas.microsoft.com/office/drawing/2014/main" id="{FDE4E8C7-D38B-D3A1-F6AE-0DCB33540044}"/>
                </a:ext>
              </a:extLst>
            </p:cNvPr>
            <p:cNvSpPr/>
            <p:nvPr/>
          </p:nvSpPr>
          <p:spPr>
            <a:xfrm>
              <a:off x="3152500" y="1862175"/>
              <a:ext cx="459850" cy="494150"/>
            </a:xfrm>
            <a:custGeom>
              <a:avLst/>
              <a:gdLst/>
              <a:ahLst/>
              <a:cxnLst/>
              <a:rect l="l" t="t" r="r" b="b"/>
              <a:pathLst>
                <a:path w="18394" h="19766" extrusionOk="0">
                  <a:moveTo>
                    <a:pt x="18152" y="0"/>
                  </a:moveTo>
                  <a:cubicBezTo>
                    <a:pt x="12101" y="242"/>
                    <a:pt x="6051" y="807"/>
                    <a:pt x="0" y="1614"/>
                  </a:cubicBezTo>
                  <a:lnTo>
                    <a:pt x="2582" y="19765"/>
                  </a:lnTo>
                  <a:cubicBezTo>
                    <a:pt x="4841" y="19523"/>
                    <a:pt x="7099" y="19201"/>
                    <a:pt x="9358" y="18959"/>
                  </a:cubicBezTo>
                  <a:cubicBezTo>
                    <a:pt x="9197" y="17023"/>
                    <a:pt x="8955" y="15086"/>
                    <a:pt x="8794" y="13150"/>
                  </a:cubicBezTo>
                  <a:cubicBezTo>
                    <a:pt x="11698" y="12908"/>
                    <a:pt x="14602" y="12666"/>
                    <a:pt x="17506" y="12505"/>
                  </a:cubicBezTo>
                  <a:cubicBezTo>
                    <a:pt x="17426" y="10972"/>
                    <a:pt x="17345" y="9439"/>
                    <a:pt x="17264" y="7826"/>
                  </a:cubicBezTo>
                  <a:cubicBezTo>
                    <a:pt x="14279" y="7987"/>
                    <a:pt x="11295" y="8229"/>
                    <a:pt x="8310" y="8471"/>
                  </a:cubicBezTo>
                  <a:cubicBezTo>
                    <a:pt x="8229" y="7503"/>
                    <a:pt x="8148" y="6374"/>
                    <a:pt x="7987" y="5406"/>
                  </a:cubicBezTo>
                  <a:cubicBezTo>
                    <a:pt x="11456" y="5002"/>
                    <a:pt x="14925" y="4841"/>
                    <a:pt x="18394" y="4679"/>
                  </a:cubicBezTo>
                  <a:cubicBezTo>
                    <a:pt x="18313" y="3147"/>
                    <a:pt x="18233" y="1533"/>
                    <a:pt x="1815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43">
              <a:extLst>
                <a:ext uri="{FF2B5EF4-FFF2-40B4-BE49-F238E27FC236}">
                  <a16:creationId xmlns:a16="http://schemas.microsoft.com/office/drawing/2014/main" id="{B2F4F23D-4F4A-0B11-BC3E-D68557CB111F}"/>
                </a:ext>
              </a:extLst>
            </p:cNvPr>
            <p:cNvSpPr/>
            <p:nvPr/>
          </p:nvSpPr>
          <p:spPr>
            <a:xfrm>
              <a:off x="3900750" y="1858150"/>
              <a:ext cx="677700" cy="514300"/>
            </a:xfrm>
            <a:custGeom>
              <a:avLst/>
              <a:gdLst/>
              <a:ahLst/>
              <a:cxnLst/>
              <a:rect l="l" t="t" r="r" b="b"/>
              <a:pathLst>
                <a:path w="27108" h="20572" extrusionOk="0">
                  <a:moveTo>
                    <a:pt x="323" y="0"/>
                  </a:moveTo>
                  <a:lnTo>
                    <a:pt x="0" y="18394"/>
                  </a:lnTo>
                  <a:cubicBezTo>
                    <a:pt x="2017" y="18394"/>
                    <a:pt x="4115" y="18474"/>
                    <a:pt x="6212" y="18555"/>
                  </a:cubicBezTo>
                  <a:lnTo>
                    <a:pt x="6616" y="10488"/>
                  </a:lnTo>
                  <a:cubicBezTo>
                    <a:pt x="8068" y="12747"/>
                    <a:pt x="9359" y="15005"/>
                    <a:pt x="10649" y="17264"/>
                  </a:cubicBezTo>
                  <a:lnTo>
                    <a:pt x="13715" y="17506"/>
                  </a:lnTo>
                  <a:cubicBezTo>
                    <a:pt x="15409" y="15409"/>
                    <a:pt x="17184" y="13392"/>
                    <a:pt x="18959" y="11375"/>
                  </a:cubicBezTo>
                  <a:lnTo>
                    <a:pt x="18959" y="11375"/>
                  </a:lnTo>
                  <a:cubicBezTo>
                    <a:pt x="18636" y="14118"/>
                    <a:pt x="18314" y="16861"/>
                    <a:pt x="17991" y="19684"/>
                  </a:cubicBezTo>
                  <a:cubicBezTo>
                    <a:pt x="20008" y="19926"/>
                    <a:pt x="22105" y="20249"/>
                    <a:pt x="24203" y="20572"/>
                  </a:cubicBezTo>
                  <a:cubicBezTo>
                    <a:pt x="25171" y="14521"/>
                    <a:pt x="26139" y="8471"/>
                    <a:pt x="27107" y="2420"/>
                  </a:cubicBezTo>
                  <a:cubicBezTo>
                    <a:pt x="25090" y="2098"/>
                    <a:pt x="22993" y="1775"/>
                    <a:pt x="20976" y="1533"/>
                  </a:cubicBezTo>
                  <a:cubicBezTo>
                    <a:pt x="18152" y="4437"/>
                    <a:pt x="15490" y="7422"/>
                    <a:pt x="12989" y="10488"/>
                  </a:cubicBezTo>
                  <a:cubicBezTo>
                    <a:pt x="10972" y="7019"/>
                    <a:pt x="8794" y="3630"/>
                    <a:pt x="6535" y="242"/>
                  </a:cubicBezTo>
                  <a:cubicBezTo>
                    <a:pt x="4518" y="161"/>
                    <a:pt x="2421" y="81"/>
                    <a:pt x="32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3">
              <a:extLst>
                <a:ext uri="{FF2B5EF4-FFF2-40B4-BE49-F238E27FC236}">
                  <a16:creationId xmlns:a16="http://schemas.microsoft.com/office/drawing/2014/main" id="{57ADDE34-0BAB-C4C5-E8CC-026F40F33104}"/>
                </a:ext>
              </a:extLst>
            </p:cNvPr>
            <p:cNvSpPr/>
            <p:nvPr/>
          </p:nvSpPr>
          <p:spPr>
            <a:xfrm>
              <a:off x="4586475" y="1934775"/>
              <a:ext cx="528450" cy="546600"/>
            </a:xfrm>
            <a:custGeom>
              <a:avLst/>
              <a:gdLst/>
              <a:ahLst/>
              <a:cxnLst/>
              <a:rect l="l" t="t" r="r" b="b"/>
              <a:pathLst>
                <a:path w="21138" h="21864" extrusionOk="0">
                  <a:moveTo>
                    <a:pt x="3308" y="1"/>
                  </a:moveTo>
                  <a:lnTo>
                    <a:pt x="1" y="17991"/>
                  </a:lnTo>
                  <a:cubicBezTo>
                    <a:pt x="5567" y="19040"/>
                    <a:pt x="11053" y="20330"/>
                    <a:pt x="16458" y="21863"/>
                  </a:cubicBezTo>
                  <a:cubicBezTo>
                    <a:pt x="16862" y="20411"/>
                    <a:pt x="17346" y="18878"/>
                    <a:pt x="17749" y="17346"/>
                  </a:cubicBezTo>
                  <a:cubicBezTo>
                    <a:pt x="14361" y="16458"/>
                    <a:pt x="11053" y="15571"/>
                    <a:pt x="7584" y="14845"/>
                  </a:cubicBezTo>
                  <a:cubicBezTo>
                    <a:pt x="7826" y="14038"/>
                    <a:pt x="7988" y="13231"/>
                    <a:pt x="8149" y="12424"/>
                  </a:cubicBezTo>
                  <a:cubicBezTo>
                    <a:pt x="11053" y="13070"/>
                    <a:pt x="13958" y="13796"/>
                    <a:pt x="16862" y="14603"/>
                  </a:cubicBezTo>
                  <a:cubicBezTo>
                    <a:pt x="17265" y="13150"/>
                    <a:pt x="17669" y="11779"/>
                    <a:pt x="18072" y="10327"/>
                  </a:cubicBezTo>
                  <a:cubicBezTo>
                    <a:pt x="15087" y="9520"/>
                    <a:pt x="12102" y="8794"/>
                    <a:pt x="9117" y="8068"/>
                  </a:cubicBezTo>
                  <a:cubicBezTo>
                    <a:pt x="9278" y="7423"/>
                    <a:pt x="9440" y="6697"/>
                    <a:pt x="9601" y="5970"/>
                  </a:cubicBezTo>
                  <a:cubicBezTo>
                    <a:pt x="12989" y="6777"/>
                    <a:pt x="16458" y="7665"/>
                    <a:pt x="19847" y="8633"/>
                  </a:cubicBezTo>
                  <a:cubicBezTo>
                    <a:pt x="20250" y="7100"/>
                    <a:pt x="20654" y="5567"/>
                    <a:pt x="21138" y="4115"/>
                  </a:cubicBezTo>
                  <a:cubicBezTo>
                    <a:pt x="15248" y="2421"/>
                    <a:pt x="9278" y="1049"/>
                    <a:pt x="330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3">
              <a:extLst>
                <a:ext uri="{FF2B5EF4-FFF2-40B4-BE49-F238E27FC236}">
                  <a16:creationId xmlns:a16="http://schemas.microsoft.com/office/drawing/2014/main" id="{21675254-6FB0-F310-8CA6-0938EC7F577C}"/>
                </a:ext>
              </a:extLst>
            </p:cNvPr>
            <p:cNvSpPr/>
            <p:nvPr/>
          </p:nvSpPr>
          <p:spPr>
            <a:xfrm>
              <a:off x="5062475" y="2061850"/>
              <a:ext cx="566750" cy="580875"/>
            </a:xfrm>
            <a:custGeom>
              <a:avLst/>
              <a:gdLst/>
              <a:ahLst/>
              <a:cxnLst/>
              <a:rect l="l" t="t" r="r" b="b"/>
              <a:pathLst>
                <a:path w="22670" h="23235" extrusionOk="0">
                  <a:moveTo>
                    <a:pt x="5325" y="0"/>
                  </a:moveTo>
                  <a:lnTo>
                    <a:pt x="0" y="17506"/>
                  </a:lnTo>
                  <a:cubicBezTo>
                    <a:pt x="5405" y="19201"/>
                    <a:pt x="10810" y="21056"/>
                    <a:pt x="16054" y="23234"/>
                  </a:cubicBezTo>
                  <a:cubicBezTo>
                    <a:pt x="16619" y="21863"/>
                    <a:pt x="17264" y="20411"/>
                    <a:pt x="17829" y="18958"/>
                  </a:cubicBezTo>
                  <a:cubicBezTo>
                    <a:pt x="14602" y="17587"/>
                    <a:pt x="11295" y="16377"/>
                    <a:pt x="7987" y="15167"/>
                  </a:cubicBezTo>
                  <a:lnTo>
                    <a:pt x="8794" y="12908"/>
                  </a:lnTo>
                  <a:cubicBezTo>
                    <a:pt x="11617" y="13876"/>
                    <a:pt x="14441" y="14925"/>
                    <a:pt x="17184" y="16054"/>
                  </a:cubicBezTo>
                  <a:lnTo>
                    <a:pt x="18878" y="11940"/>
                  </a:lnTo>
                  <a:cubicBezTo>
                    <a:pt x="16054" y="10810"/>
                    <a:pt x="13150" y="9681"/>
                    <a:pt x="10246" y="8713"/>
                  </a:cubicBezTo>
                  <a:lnTo>
                    <a:pt x="10891" y="6696"/>
                  </a:lnTo>
                  <a:cubicBezTo>
                    <a:pt x="14279" y="7825"/>
                    <a:pt x="17587" y="9116"/>
                    <a:pt x="20895" y="10488"/>
                  </a:cubicBezTo>
                  <a:lnTo>
                    <a:pt x="22670" y="6131"/>
                  </a:lnTo>
                  <a:cubicBezTo>
                    <a:pt x="16942" y="3792"/>
                    <a:pt x="11133" y="1775"/>
                    <a:pt x="532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43">
              <a:extLst>
                <a:ext uri="{FF2B5EF4-FFF2-40B4-BE49-F238E27FC236}">
                  <a16:creationId xmlns:a16="http://schemas.microsoft.com/office/drawing/2014/main" id="{FC5E70FF-CF4E-214B-31CE-4740F49E1FCF}"/>
                </a:ext>
              </a:extLst>
            </p:cNvPr>
            <p:cNvSpPr/>
            <p:nvPr/>
          </p:nvSpPr>
          <p:spPr>
            <a:xfrm>
              <a:off x="5621125" y="2231250"/>
              <a:ext cx="520400" cy="560725"/>
            </a:xfrm>
            <a:custGeom>
              <a:avLst/>
              <a:gdLst/>
              <a:ahLst/>
              <a:cxnLst/>
              <a:rect l="l" t="t" r="r" b="b"/>
              <a:pathLst>
                <a:path w="20816" h="22429" extrusionOk="0">
                  <a:moveTo>
                    <a:pt x="1856" y="1"/>
                  </a:moveTo>
                  <a:cubicBezTo>
                    <a:pt x="1211" y="1453"/>
                    <a:pt x="646" y="2986"/>
                    <a:pt x="1" y="4438"/>
                  </a:cubicBezTo>
                  <a:cubicBezTo>
                    <a:pt x="2018" y="5245"/>
                    <a:pt x="3954" y="6132"/>
                    <a:pt x="5971" y="7100"/>
                  </a:cubicBezTo>
                  <a:lnTo>
                    <a:pt x="243" y="19443"/>
                  </a:lnTo>
                  <a:cubicBezTo>
                    <a:pt x="2341" y="20411"/>
                    <a:pt x="4438" y="21379"/>
                    <a:pt x="6455" y="22428"/>
                  </a:cubicBezTo>
                  <a:lnTo>
                    <a:pt x="12667" y="10327"/>
                  </a:lnTo>
                  <a:cubicBezTo>
                    <a:pt x="14684" y="11376"/>
                    <a:pt x="16620" y="12425"/>
                    <a:pt x="18475" y="13473"/>
                  </a:cubicBezTo>
                  <a:lnTo>
                    <a:pt x="20815" y="9278"/>
                  </a:lnTo>
                  <a:cubicBezTo>
                    <a:pt x="14684" y="5809"/>
                    <a:pt x="8391" y="2744"/>
                    <a:pt x="185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3">
              <a:extLst>
                <a:ext uri="{FF2B5EF4-FFF2-40B4-BE49-F238E27FC236}">
                  <a16:creationId xmlns:a16="http://schemas.microsoft.com/office/drawing/2014/main" id="{8944DA62-19FB-2FCE-2EDB-13036F11C220}"/>
                </a:ext>
              </a:extLst>
            </p:cNvPr>
            <p:cNvSpPr/>
            <p:nvPr/>
          </p:nvSpPr>
          <p:spPr>
            <a:xfrm>
              <a:off x="5955925" y="2487400"/>
              <a:ext cx="397350" cy="490125"/>
            </a:xfrm>
            <a:custGeom>
              <a:avLst/>
              <a:gdLst/>
              <a:ahLst/>
              <a:cxnLst/>
              <a:rect l="l" t="t" r="r" b="b"/>
              <a:pathLst>
                <a:path w="15894" h="19605" extrusionOk="0">
                  <a:moveTo>
                    <a:pt x="9198" y="0"/>
                  </a:moveTo>
                  <a:cubicBezTo>
                    <a:pt x="6132" y="5325"/>
                    <a:pt x="3067" y="10649"/>
                    <a:pt x="1" y="15974"/>
                  </a:cubicBezTo>
                  <a:cubicBezTo>
                    <a:pt x="2018" y="17103"/>
                    <a:pt x="4035" y="18313"/>
                    <a:pt x="6052" y="19604"/>
                  </a:cubicBezTo>
                  <a:lnTo>
                    <a:pt x="15894" y="4034"/>
                  </a:lnTo>
                  <a:cubicBezTo>
                    <a:pt x="13635" y="2663"/>
                    <a:pt x="11457" y="1291"/>
                    <a:pt x="919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43">
              <a:extLst>
                <a:ext uri="{FF2B5EF4-FFF2-40B4-BE49-F238E27FC236}">
                  <a16:creationId xmlns:a16="http://schemas.microsoft.com/office/drawing/2014/main" id="{B9D35633-779F-C1B1-7B52-C0FC824E0859}"/>
                </a:ext>
              </a:extLst>
            </p:cNvPr>
            <p:cNvSpPr/>
            <p:nvPr/>
          </p:nvSpPr>
          <p:spPr>
            <a:xfrm>
              <a:off x="6179800" y="2640675"/>
              <a:ext cx="714000" cy="697850"/>
            </a:xfrm>
            <a:custGeom>
              <a:avLst/>
              <a:gdLst/>
              <a:ahLst/>
              <a:cxnLst/>
              <a:rect l="l" t="t" r="r" b="b"/>
              <a:pathLst>
                <a:path w="28560" h="27914" extrusionOk="0">
                  <a:moveTo>
                    <a:pt x="10085" y="1"/>
                  </a:moveTo>
                  <a:lnTo>
                    <a:pt x="1" y="15329"/>
                  </a:lnTo>
                  <a:cubicBezTo>
                    <a:pt x="1937" y="16619"/>
                    <a:pt x="3793" y="17910"/>
                    <a:pt x="5729" y="19282"/>
                  </a:cubicBezTo>
                  <a:lnTo>
                    <a:pt x="10569" y="12424"/>
                  </a:lnTo>
                  <a:cubicBezTo>
                    <a:pt x="11215" y="16377"/>
                    <a:pt x="11779" y="20250"/>
                    <a:pt x="12102" y="24122"/>
                  </a:cubicBezTo>
                  <a:cubicBezTo>
                    <a:pt x="13716" y="25332"/>
                    <a:pt x="15168" y="26623"/>
                    <a:pt x="16701" y="27914"/>
                  </a:cubicBezTo>
                  <a:lnTo>
                    <a:pt x="28560" y="13876"/>
                  </a:lnTo>
                  <a:cubicBezTo>
                    <a:pt x="26624" y="12182"/>
                    <a:pt x="24607" y="10569"/>
                    <a:pt x="22590" y="8955"/>
                  </a:cubicBezTo>
                  <a:lnTo>
                    <a:pt x="17427" y="15571"/>
                  </a:lnTo>
                  <a:cubicBezTo>
                    <a:pt x="16862" y="11618"/>
                    <a:pt x="16216" y="7584"/>
                    <a:pt x="15410" y="3631"/>
                  </a:cubicBezTo>
                  <a:cubicBezTo>
                    <a:pt x="13635" y="2340"/>
                    <a:pt x="11860" y="1130"/>
                    <a:pt x="1008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43">
              <a:extLst>
                <a:ext uri="{FF2B5EF4-FFF2-40B4-BE49-F238E27FC236}">
                  <a16:creationId xmlns:a16="http://schemas.microsoft.com/office/drawing/2014/main" id="{48BB746C-512B-559D-0BF8-A918ADD73573}"/>
                </a:ext>
              </a:extLst>
            </p:cNvPr>
            <p:cNvSpPr/>
            <p:nvPr/>
          </p:nvSpPr>
          <p:spPr>
            <a:xfrm>
              <a:off x="6706200" y="3139250"/>
              <a:ext cx="623250" cy="592575"/>
            </a:xfrm>
            <a:custGeom>
              <a:avLst/>
              <a:gdLst/>
              <a:ahLst/>
              <a:cxnLst/>
              <a:rect l="l" t="t" r="r" b="b"/>
              <a:pathLst>
                <a:path w="24930" h="23703" extrusionOk="0">
                  <a:moveTo>
                    <a:pt x="9839" y="1"/>
                  </a:moveTo>
                  <a:cubicBezTo>
                    <a:pt x="7431" y="1"/>
                    <a:pt x="5273" y="934"/>
                    <a:pt x="3712" y="2808"/>
                  </a:cubicBezTo>
                  <a:cubicBezTo>
                    <a:pt x="1" y="7083"/>
                    <a:pt x="1292" y="13295"/>
                    <a:pt x="6132" y="18297"/>
                  </a:cubicBezTo>
                  <a:cubicBezTo>
                    <a:pt x="8472" y="20637"/>
                    <a:pt x="11295" y="22492"/>
                    <a:pt x="14442" y="23702"/>
                  </a:cubicBezTo>
                  <a:lnTo>
                    <a:pt x="20250" y="18539"/>
                  </a:lnTo>
                  <a:cubicBezTo>
                    <a:pt x="18718" y="16764"/>
                    <a:pt x="17185" y="15151"/>
                    <a:pt x="15652" y="13457"/>
                  </a:cubicBezTo>
                  <a:lnTo>
                    <a:pt x="12264" y="16684"/>
                  </a:lnTo>
                  <a:cubicBezTo>
                    <a:pt x="11457" y="16280"/>
                    <a:pt x="10650" y="15715"/>
                    <a:pt x="10005" y="15070"/>
                  </a:cubicBezTo>
                  <a:cubicBezTo>
                    <a:pt x="7746" y="12731"/>
                    <a:pt x="7423" y="10068"/>
                    <a:pt x="9359" y="7971"/>
                  </a:cubicBezTo>
                  <a:cubicBezTo>
                    <a:pt x="10224" y="7070"/>
                    <a:pt x="11265" y="6620"/>
                    <a:pt x="12375" y="6620"/>
                  </a:cubicBezTo>
                  <a:cubicBezTo>
                    <a:pt x="13752" y="6620"/>
                    <a:pt x="15236" y="7312"/>
                    <a:pt x="16620" y="8697"/>
                  </a:cubicBezTo>
                  <a:cubicBezTo>
                    <a:pt x="17991" y="10068"/>
                    <a:pt x="18798" y="11924"/>
                    <a:pt x="18798" y="13860"/>
                  </a:cubicBezTo>
                  <a:cubicBezTo>
                    <a:pt x="20815" y="14344"/>
                    <a:pt x="22832" y="14828"/>
                    <a:pt x="24849" y="15393"/>
                  </a:cubicBezTo>
                  <a:cubicBezTo>
                    <a:pt x="24929" y="12004"/>
                    <a:pt x="23235" y="8293"/>
                    <a:pt x="19928" y="4905"/>
                  </a:cubicBezTo>
                  <a:cubicBezTo>
                    <a:pt x="16663" y="1640"/>
                    <a:pt x="13031" y="1"/>
                    <a:pt x="983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9251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6"/>
          <p:cNvSpPr txBox="1">
            <a:spLocks noGrp="1"/>
          </p:cNvSpPr>
          <p:nvPr>
            <p:ph type="title"/>
          </p:nvPr>
        </p:nvSpPr>
        <p:spPr>
          <a:xfrm>
            <a:off x="291345" y="1632317"/>
            <a:ext cx="1801615" cy="23502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GIẢNG VIÊN</a:t>
            </a:r>
            <a:endParaRPr sz="3600" dirty="0"/>
          </a:p>
        </p:txBody>
      </p:sp>
      <p:sp>
        <p:nvSpPr>
          <p:cNvPr id="590" name="Google Shape;590;p36"/>
          <p:cNvSpPr txBox="1">
            <a:spLocks noGrp="1"/>
          </p:cNvSpPr>
          <p:nvPr>
            <p:ph type="subTitle" idx="1"/>
          </p:nvPr>
        </p:nvSpPr>
        <p:spPr>
          <a:xfrm>
            <a:off x="3320060" y="4177841"/>
            <a:ext cx="4432020" cy="4336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Giao </a:t>
            </a:r>
            <a:r>
              <a:rPr lang="en-US" b="1" dirty="0" err="1"/>
              <a:t>diện</a:t>
            </a:r>
            <a:r>
              <a:rPr lang="en-US" b="1" dirty="0"/>
              <a:t> </a:t>
            </a:r>
            <a:r>
              <a:rPr lang="en-US" b="1" dirty="0" err="1"/>
              <a:t>giảng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r>
              <a:rPr lang="en-US" b="1" dirty="0"/>
              <a:t> </a:t>
            </a:r>
            <a:r>
              <a:rPr lang="en-US" b="1" dirty="0" err="1"/>
              <a:t>sau</a:t>
            </a:r>
            <a:r>
              <a:rPr lang="en-US" b="1" dirty="0"/>
              <a:t> </a:t>
            </a:r>
            <a:r>
              <a:rPr lang="en-US" b="1" dirty="0" err="1"/>
              <a:t>khi</a:t>
            </a:r>
            <a:r>
              <a:rPr lang="en-US" b="1" dirty="0"/>
              <a:t>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54ED3-3038-4710-9266-8FD5F52D44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89123" y="884171"/>
            <a:ext cx="6954877" cy="315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67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>
          <a:extLst>
            <a:ext uri="{FF2B5EF4-FFF2-40B4-BE49-F238E27FC236}">
              <a16:creationId xmlns:a16="http://schemas.microsoft.com/office/drawing/2014/main" id="{54AE5992-3722-689A-9223-ED8C88A24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6">
            <a:extLst>
              <a:ext uri="{FF2B5EF4-FFF2-40B4-BE49-F238E27FC236}">
                <a16:creationId xmlns:a16="http://schemas.microsoft.com/office/drawing/2014/main" id="{0E3CB831-37EB-A425-6B9B-EE394E69BD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613" y="344895"/>
            <a:ext cx="8661918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NHẬN THÔNG BÁO – GIẢNG VIÊN</a:t>
            </a:r>
            <a:endParaRPr i="1" dirty="0"/>
          </a:p>
        </p:txBody>
      </p:sp>
      <p:sp>
        <p:nvSpPr>
          <p:cNvPr id="1156" name="Google Shape;1156;p56">
            <a:extLst>
              <a:ext uri="{FF2B5EF4-FFF2-40B4-BE49-F238E27FC236}">
                <a16:creationId xmlns:a16="http://schemas.microsoft.com/office/drawing/2014/main" id="{3E6DDF24-9B1E-DB00-ABC3-59A7C58642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25214" y="4576090"/>
            <a:ext cx="4717546" cy="445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Giao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diện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chức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năng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nhận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thông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báo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của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giảng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viên</a:t>
            </a:r>
            <a:endParaRPr sz="140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19AE3-BB98-452E-465F-E3FF637E8C5C}"/>
              </a:ext>
            </a:extLst>
          </p:cNvPr>
          <p:cNvSpPr/>
          <p:nvPr/>
        </p:nvSpPr>
        <p:spPr>
          <a:xfrm>
            <a:off x="44092" y="1905640"/>
            <a:ext cx="522515" cy="21438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8C3FD-D2D5-4F93-A9F8-29EF69670D3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3777" y="1032192"/>
            <a:ext cx="7432078" cy="340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42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>
          <a:extLst>
            <a:ext uri="{FF2B5EF4-FFF2-40B4-BE49-F238E27FC236}">
              <a16:creationId xmlns:a16="http://schemas.microsoft.com/office/drawing/2014/main" id="{54AE5992-3722-689A-9223-ED8C88A24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6">
            <a:extLst>
              <a:ext uri="{FF2B5EF4-FFF2-40B4-BE49-F238E27FC236}">
                <a16:creationId xmlns:a16="http://schemas.microsoft.com/office/drawing/2014/main" id="{0E3CB831-37EB-A425-6B9B-EE394E69BD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2029" y="247610"/>
            <a:ext cx="8661918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dirty="0"/>
              <a:t>XEM VÀ CẬP NHẬT TÀI LIỆU KHÓA HỌC– GIẢNG VIÊN</a:t>
            </a:r>
            <a:endParaRPr sz="2000" i="1" dirty="0"/>
          </a:p>
        </p:txBody>
      </p:sp>
      <p:sp>
        <p:nvSpPr>
          <p:cNvPr id="1156" name="Google Shape;1156;p56">
            <a:extLst>
              <a:ext uri="{FF2B5EF4-FFF2-40B4-BE49-F238E27FC236}">
                <a16:creationId xmlns:a16="http://schemas.microsoft.com/office/drawing/2014/main" id="{3E6DDF24-9B1E-DB00-ABC3-59A7C58642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064175" y="4576090"/>
            <a:ext cx="5357626" cy="445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Giao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diện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chức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năng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xem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khóa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học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đang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dạy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của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giảng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viên</a:t>
            </a:r>
            <a:endParaRPr sz="140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19AE3-BB98-452E-465F-E3FF637E8C5C}"/>
              </a:ext>
            </a:extLst>
          </p:cNvPr>
          <p:cNvSpPr/>
          <p:nvPr/>
        </p:nvSpPr>
        <p:spPr>
          <a:xfrm>
            <a:off x="44092" y="1905640"/>
            <a:ext cx="522515" cy="21438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569948-99D9-47A9-956A-F9AB3E121B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6117" y="1082001"/>
            <a:ext cx="7631805" cy="349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08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>
          <a:extLst>
            <a:ext uri="{FF2B5EF4-FFF2-40B4-BE49-F238E27FC236}">
              <a16:creationId xmlns:a16="http://schemas.microsoft.com/office/drawing/2014/main" id="{54AE5992-3722-689A-9223-ED8C88A24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6">
            <a:extLst>
              <a:ext uri="{FF2B5EF4-FFF2-40B4-BE49-F238E27FC236}">
                <a16:creationId xmlns:a16="http://schemas.microsoft.com/office/drawing/2014/main" id="{0E3CB831-37EB-A425-6B9B-EE394E69BD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612" y="344895"/>
            <a:ext cx="8869387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 dirty="0"/>
              <a:t>CẬP NHẬT TÀI LIỆU KHÓA HỌC</a:t>
            </a:r>
            <a:r>
              <a:rPr lang="en-US" sz="2800" i="1" dirty="0"/>
              <a:t> </a:t>
            </a:r>
            <a:r>
              <a:rPr lang="en" sz="2800" i="1" dirty="0"/>
              <a:t>– GIẢNG VIÊN</a:t>
            </a:r>
            <a:endParaRPr sz="2800" i="1" dirty="0"/>
          </a:p>
        </p:txBody>
      </p:sp>
      <p:sp>
        <p:nvSpPr>
          <p:cNvPr id="1156" name="Google Shape;1156;p56">
            <a:extLst>
              <a:ext uri="{FF2B5EF4-FFF2-40B4-BE49-F238E27FC236}">
                <a16:creationId xmlns:a16="http://schemas.microsoft.com/office/drawing/2014/main" id="{3E6DDF24-9B1E-DB00-ABC3-59A7C58642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359829" y="4576090"/>
            <a:ext cx="4491486" cy="445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Giao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diện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tài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liệu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khóa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học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Khoa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học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máy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tính</a:t>
            </a:r>
            <a:endParaRPr sz="140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19AE3-BB98-452E-465F-E3FF637E8C5C}"/>
              </a:ext>
            </a:extLst>
          </p:cNvPr>
          <p:cNvSpPr/>
          <p:nvPr/>
        </p:nvSpPr>
        <p:spPr>
          <a:xfrm>
            <a:off x="44092" y="1905640"/>
            <a:ext cx="522515" cy="21438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497E3F-13B0-4748-961F-CD1FD23584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42553" y="1037907"/>
            <a:ext cx="6226201" cy="33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03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>
          <a:extLst>
            <a:ext uri="{FF2B5EF4-FFF2-40B4-BE49-F238E27FC236}">
              <a16:creationId xmlns:a16="http://schemas.microsoft.com/office/drawing/2014/main" id="{54AE5992-3722-689A-9223-ED8C88A24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6">
            <a:extLst>
              <a:ext uri="{FF2B5EF4-FFF2-40B4-BE49-F238E27FC236}">
                <a16:creationId xmlns:a16="http://schemas.microsoft.com/office/drawing/2014/main" id="{0E3CB831-37EB-A425-6B9B-EE394E69BD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613" y="344895"/>
            <a:ext cx="8661918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TRẢ LỜI CÂU HỎI</a:t>
            </a:r>
            <a:r>
              <a:rPr lang="en-US" i="1" dirty="0"/>
              <a:t> </a:t>
            </a:r>
            <a:r>
              <a:rPr lang="en" i="1" dirty="0"/>
              <a:t>– GIẢNG VIÊN</a:t>
            </a:r>
            <a:endParaRPr i="1" dirty="0"/>
          </a:p>
        </p:txBody>
      </p:sp>
      <p:sp>
        <p:nvSpPr>
          <p:cNvPr id="1156" name="Google Shape;1156;p56">
            <a:extLst>
              <a:ext uri="{FF2B5EF4-FFF2-40B4-BE49-F238E27FC236}">
                <a16:creationId xmlns:a16="http://schemas.microsoft.com/office/drawing/2014/main" id="{3E6DDF24-9B1E-DB00-ABC3-59A7C58642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07253" y="4767631"/>
            <a:ext cx="4491486" cy="445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Giao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diện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chức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năng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trả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lời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câu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hỏi</a:t>
            </a:r>
            <a:endParaRPr sz="140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19AE3-BB98-452E-465F-E3FF637E8C5C}"/>
              </a:ext>
            </a:extLst>
          </p:cNvPr>
          <p:cNvSpPr/>
          <p:nvPr/>
        </p:nvSpPr>
        <p:spPr>
          <a:xfrm>
            <a:off x="44092" y="1905640"/>
            <a:ext cx="522515" cy="21438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ADEFAB-9C9F-443F-AAD5-D52EC12317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83340" y="928121"/>
            <a:ext cx="6985630" cy="374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10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>
          <a:extLst>
            <a:ext uri="{FF2B5EF4-FFF2-40B4-BE49-F238E27FC236}">
              <a16:creationId xmlns:a16="http://schemas.microsoft.com/office/drawing/2014/main" id="{54AE5992-3722-689A-9223-ED8C88A24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6">
            <a:extLst>
              <a:ext uri="{FF2B5EF4-FFF2-40B4-BE49-F238E27FC236}">
                <a16:creationId xmlns:a16="http://schemas.microsoft.com/office/drawing/2014/main" id="{0E3CB831-37EB-A425-6B9B-EE394E69BD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613" y="344895"/>
            <a:ext cx="8661918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DANH SÁCH SINH VIÊN</a:t>
            </a:r>
            <a:r>
              <a:rPr lang="en-US" i="1" dirty="0"/>
              <a:t> </a:t>
            </a:r>
            <a:r>
              <a:rPr lang="en" i="1" dirty="0"/>
              <a:t>– GIẢNG VIÊN</a:t>
            </a:r>
            <a:endParaRPr i="1" dirty="0"/>
          </a:p>
        </p:txBody>
      </p:sp>
      <p:sp>
        <p:nvSpPr>
          <p:cNvPr id="1156" name="Google Shape;1156;p56">
            <a:extLst>
              <a:ext uri="{FF2B5EF4-FFF2-40B4-BE49-F238E27FC236}">
                <a16:creationId xmlns:a16="http://schemas.microsoft.com/office/drawing/2014/main" id="{3E6DDF24-9B1E-DB00-ABC3-59A7C58642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326256" y="4576090"/>
            <a:ext cx="5095624" cy="445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Giao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diện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chức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năng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xem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danh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sinh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viên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trong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khóa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latin typeface="Nunito"/>
                <a:ea typeface="Nunito"/>
                <a:cs typeface="Nunito"/>
                <a:sym typeface="Nunito"/>
              </a:rPr>
              <a:t>học</a:t>
            </a:r>
            <a:r>
              <a:rPr lang="en-US" sz="1400" b="1" dirty="0">
                <a:latin typeface="Nunito"/>
                <a:ea typeface="Nunito"/>
                <a:cs typeface="Nunito"/>
                <a:sym typeface="Nunito"/>
              </a:rPr>
              <a:t> </a:t>
            </a:r>
            <a:endParaRPr sz="140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19AE3-BB98-452E-465F-E3FF637E8C5C}"/>
              </a:ext>
            </a:extLst>
          </p:cNvPr>
          <p:cNvSpPr/>
          <p:nvPr/>
        </p:nvSpPr>
        <p:spPr>
          <a:xfrm>
            <a:off x="44092" y="1905640"/>
            <a:ext cx="522515" cy="21438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25CC4-8C36-495F-94C9-E86CADAD702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00679" y="1187257"/>
            <a:ext cx="6542641" cy="304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63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52"/>
          <p:cNvSpPr txBox="1">
            <a:spLocks noGrp="1"/>
          </p:cNvSpPr>
          <p:nvPr>
            <p:ph type="title"/>
          </p:nvPr>
        </p:nvSpPr>
        <p:spPr>
          <a:xfrm>
            <a:off x="804001" y="547658"/>
            <a:ext cx="6297015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BẢNG PHÂN CÔNG NHIỆM VỤ</a:t>
            </a:r>
            <a:endParaRPr i="1" dirty="0"/>
          </a:p>
        </p:txBody>
      </p:sp>
      <p:graphicFrame>
        <p:nvGraphicFramePr>
          <p:cNvPr id="1002" name="Google Shape;1002;p52"/>
          <p:cNvGraphicFramePr/>
          <p:nvPr>
            <p:extLst>
              <p:ext uri="{D42A27DB-BD31-4B8C-83A1-F6EECF244321}">
                <p14:modId xmlns:p14="http://schemas.microsoft.com/office/powerpoint/2010/main" val="3195437460"/>
              </p:ext>
            </p:extLst>
          </p:nvPr>
        </p:nvGraphicFramePr>
        <p:xfrm>
          <a:off x="1257300" y="1387185"/>
          <a:ext cx="5892800" cy="3324373"/>
        </p:xfrm>
        <a:graphic>
          <a:graphicData uri="http://schemas.openxmlformats.org/drawingml/2006/table">
            <a:tbl>
              <a:tblPr>
                <a:noFill/>
                <a:tableStyleId>{21F2E79E-C998-4289-A09F-AE4739666B9D}</a:tableStyleId>
              </a:tblPr>
              <a:tblGrid>
                <a:gridCol w="2524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8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93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HỌ VÀ TÊN</a:t>
                      </a:r>
                      <a:endParaRPr sz="1300" dirty="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71313" marR="71313" marT="71313" marB="71313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MÃ SINH VIÊN</a:t>
                      </a:r>
                    </a:p>
                  </a:txBody>
                  <a:tcPr marL="71313" marR="71313" marT="71313" marB="71313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NHIỆM VỤ</a:t>
                      </a:r>
                      <a:endParaRPr sz="1100" b="1" dirty="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71313" marR="71313" marT="71313" marB="71313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3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KIỀU THỊ BĂNG BĂNG</a:t>
                      </a:r>
                      <a:endParaRPr sz="13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71313" marR="71313" marT="71313" marB="71313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222001418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/>
                    </a:p>
                  </a:txBody>
                  <a:tcPr marL="71313" marR="71313" marT="71313" marB="71313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5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Arial"/>
                          <a:cs typeface="Arial"/>
                          <a:sym typeface="Arial"/>
                        </a:rPr>
                        <a:t>Sinh </a:t>
                      </a:r>
                      <a:r>
                        <a:rPr lang="en-US" sz="105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Arial"/>
                          <a:cs typeface="Arial"/>
                          <a:sym typeface="Arial"/>
                        </a:rPr>
                        <a:t>viên</a:t>
                      </a:r>
                      <a:r>
                        <a:rPr lang="en-US" sz="105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Arial"/>
                          <a:cs typeface="Arial"/>
                          <a:sym typeface="Arial"/>
                        </a:rPr>
                        <a:t> backend, CSDL</a:t>
                      </a:r>
                      <a:endParaRPr lang="en-US" sz="900" b="1" dirty="0">
                        <a:solidFill>
                          <a:schemeClr val="dk1"/>
                        </a:solidFill>
                        <a:latin typeface="Nunito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71313" marR="71313" marT="71313" marB="71313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TRẦN THU HẰNG</a:t>
                      </a:r>
                      <a:endParaRPr sz="1300" dirty="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71313" marR="71313" marT="71313" marB="71313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222001445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/>
                    </a:p>
                  </a:txBody>
                  <a:tcPr marL="71313" marR="71313" marT="71313" marB="71313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5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Arial"/>
                          <a:cs typeface="Arial"/>
                          <a:sym typeface="Arial"/>
                        </a:rPr>
                        <a:t>Giảng</a:t>
                      </a:r>
                      <a:r>
                        <a:rPr lang="en-US" sz="105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5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Arial"/>
                          <a:cs typeface="Arial"/>
                          <a:sym typeface="Arial"/>
                        </a:rPr>
                        <a:t>viên</a:t>
                      </a:r>
                      <a:r>
                        <a:rPr lang="en-US" sz="105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Arial"/>
                          <a:cs typeface="Arial"/>
                          <a:sym typeface="Arial"/>
                        </a:rPr>
                        <a:t> backend, </a:t>
                      </a:r>
                      <a:r>
                        <a:rPr lang="en-US" sz="105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Arial"/>
                          <a:cs typeface="Arial"/>
                          <a:sym typeface="Arial"/>
                        </a:rPr>
                        <a:t>fontend</a:t>
                      </a:r>
                      <a:endParaRPr lang="vi-VN" sz="900" b="1" dirty="0">
                        <a:solidFill>
                          <a:schemeClr val="dk1"/>
                        </a:solidFill>
                        <a:latin typeface="Nunito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71313" marR="71313" marT="71313" marB="71313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NGÔ MINH PHƯƠNG</a:t>
                      </a:r>
                      <a:endParaRPr sz="1300" dirty="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71313" marR="71313" marT="71313" marB="71313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222001483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/>
                    </a:p>
                  </a:txBody>
                  <a:tcPr marL="71313" marR="71313" marT="71313" marB="71313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5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Arial"/>
                          <a:cs typeface="Arial"/>
                          <a:sym typeface="Arial"/>
                        </a:rPr>
                        <a:t>Quản</a:t>
                      </a:r>
                      <a:r>
                        <a:rPr lang="en-US" sz="105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5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Arial"/>
                          <a:cs typeface="Arial"/>
                          <a:sym typeface="Arial"/>
                        </a:rPr>
                        <a:t>lý</a:t>
                      </a:r>
                      <a:r>
                        <a:rPr lang="en-US" sz="105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5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Arial"/>
                          <a:cs typeface="Arial"/>
                          <a:sym typeface="Arial"/>
                        </a:rPr>
                        <a:t>khóa</a:t>
                      </a:r>
                      <a:r>
                        <a:rPr lang="en-US" sz="105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5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Arial"/>
                          <a:cs typeface="Arial"/>
                          <a:sym typeface="Arial"/>
                        </a:rPr>
                        <a:t>học</a:t>
                      </a:r>
                      <a:r>
                        <a:rPr lang="en-US" sz="105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Arial"/>
                          <a:cs typeface="Arial"/>
                          <a:sym typeface="Arial"/>
                        </a:rPr>
                        <a:t> backend, </a:t>
                      </a:r>
                      <a:r>
                        <a:rPr lang="en-US" sz="105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Arial"/>
                          <a:cs typeface="Arial"/>
                          <a:sym typeface="Arial"/>
                        </a:rPr>
                        <a:t>fontend</a:t>
                      </a:r>
                      <a:endParaRPr sz="900" b="1" dirty="0">
                        <a:solidFill>
                          <a:schemeClr val="dk1"/>
                        </a:solidFill>
                        <a:latin typeface="Nunito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71313" marR="71313" marT="71313" marB="71313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3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DƯƠNG TUẤN HƯNG</a:t>
                      </a:r>
                      <a:endParaRPr sz="1300" dirty="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71313" marR="71313" marT="71313" marB="71313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Nunito" pitchFamily="2" charset="0"/>
                        </a:rPr>
                        <a:t>222001456</a:t>
                      </a:r>
                      <a:endParaRPr sz="1100" b="1" dirty="0">
                        <a:latin typeface="Nunito" pitchFamily="2" charset="0"/>
                      </a:endParaRPr>
                    </a:p>
                  </a:txBody>
                  <a:tcPr marL="71313" marR="71313" marT="71313" marB="71313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5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Arial"/>
                          <a:cs typeface="Arial"/>
                          <a:sym typeface="Arial"/>
                        </a:rPr>
                        <a:t>Bài</a:t>
                      </a:r>
                      <a:r>
                        <a:rPr lang="en-US" sz="105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5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Arial"/>
                          <a:cs typeface="Arial"/>
                          <a:sym typeface="Arial"/>
                        </a:rPr>
                        <a:t>đăng</a:t>
                      </a:r>
                      <a:r>
                        <a:rPr lang="en-US" sz="105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5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Arial"/>
                          <a:cs typeface="Arial"/>
                          <a:sym typeface="Arial"/>
                        </a:rPr>
                        <a:t>và</a:t>
                      </a:r>
                      <a:r>
                        <a:rPr lang="en-US" sz="105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5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Arial"/>
                          <a:cs typeface="Arial"/>
                          <a:sym typeface="Arial"/>
                        </a:rPr>
                        <a:t>phản</a:t>
                      </a:r>
                      <a:r>
                        <a:rPr lang="en-US" sz="105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5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Arial"/>
                          <a:cs typeface="Arial"/>
                          <a:sym typeface="Arial"/>
                        </a:rPr>
                        <a:t>hồi</a:t>
                      </a:r>
                      <a:r>
                        <a:rPr lang="en-US" sz="105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Arial"/>
                          <a:cs typeface="Arial"/>
                          <a:sym typeface="Arial"/>
                        </a:rPr>
                        <a:t> backend, </a:t>
                      </a:r>
                      <a:r>
                        <a:rPr lang="en-US" sz="105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Arial"/>
                          <a:cs typeface="Arial"/>
                          <a:sym typeface="Arial"/>
                        </a:rPr>
                        <a:t>fontend</a:t>
                      </a:r>
                      <a:endParaRPr sz="900" b="1" dirty="0">
                        <a:solidFill>
                          <a:schemeClr val="dk1"/>
                        </a:solidFill>
                        <a:latin typeface="Nunito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71313" marR="71313" marT="71313" marB="71313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5261349"/>
                  </a:ext>
                </a:extLst>
              </a:tr>
            </a:tbl>
          </a:graphicData>
        </a:graphic>
      </p:graphicFrame>
      <p:sp>
        <p:nvSpPr>
          <p:cNvPr id="1021" name="Google Shape;1021;p52"/>
          <p:cNvSpPr/>
          <p:nvPr/>
        </p:nvSpPr>
        <p:spPr>
          <a:xfrm>
            <a:off x="235505" y="3576306"/>
            <a:ext cx="251700" cy="2517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3" name="Google Shape;1023;p52"/>
          <p:cNvSpPr/>
          <p:nvPr/>
        </p:nvSpPr>
        <p:spPr>
          <a:xfrm>
            <a:off x="228029" y="3828006"/>
            <a:ext cx="251700" cy="2517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5" name="Google Shape;1025;p52"/>
          <p:cNvSpPr/>
          <p:nvPr/>
        </p:nvSpPr>
        <p:spPr>
          <a:xfrm>
            <a:off x="228029" y="4079706"/>
            <a:ext cx="251700" cy="2517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8" name="Google Shape;1021;p52">
            <a:extLst>
              <a:ext uri="{FF2B5EF4-FFF2-40B4-BE49-F238E27FC236}">
                <a16:creationId xmlns:a16="http://schemas.microsoft.com/office/drawing/2014/main" id="{313CB83E-39BA-F02E-419C-3BFC4A990C67}"/>
              </a:ext>
            </a:extLst>
          </p:cNvPr>
          <p:cNvSpPr/>
          <p:nvPr/>
        </p:nvSpPr>
        <p:spPr>
          <a:xfrm>
            <a:off x="-31147" y="3828006"/>
            <a:ext cx="251700" cy="2517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9" name="Google Shape;1023;p52">
            <a:extLst>
              <a:ext uri="{FF2B5EF4-FFF2-40B4-BE49-F238E27FC236}">
                <a16:creationId xmlns:a16="http://schemas.microsoft.com/office/drawing/2014/main" id="{FA919BE6-2225-2C6F-4AF4-47F4823D2AE8}"/>
              </a:ext>
            </a:extLst>
          </p:cNvPr>
          <p:cNvSpPr/>
          <p:nvPr/>
        </p:nvSpPr>
        <p:spPr>
          <a:xfrm>
            <a:off x="-31147" y="3576306"/>
            <a:ext cx="251700" cy="2517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0" name="Google Shape;1025;p52">
            <a:extLst>
              <a:ext uri="{FF2B5EF4-FFF2-40B4-BE49-F238E27FC236}">
                <a16:creationId xmlns:a16="http://schemas.microsoft.com/office/drawing/2014/main" id="{0E5A88F9-BBBC-44AA-9D3E-83EEA4D218E2}"/>
              </a:ext>
            </a:extLst>
          </p:cNvPr>
          <p:cNvSpPr/>
          <p:nvPr/>
        </p:nvSpPr>
        <p:spPr>
          <a:xfrm>
            <a:off x="-31147" y="4067315"/>
            <a:ext cx="251700" cy="2517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0355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3"/>
          <p:cNvSpPr/>
          <p:nvPr/>
        </p:nvSpPr>
        <p:spPr>
          <a:xfrm>
            <a:off x="879935" y="1064338"/>
            <a:ext cx="1361400" cy="123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2910402" y="1551332"/>
            <a:ext cx="4239100" cy="18352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MÔ TẢ BÀI TOÁN</a:t>
            </a:r>
            <a:endParaRPr i="1" dirty="0"/>
          </a:p>
        </p:txBody>
      </p:sp>
      <p:sp>
        <p:nvSpPr>
          <p:cNvPr id="520" name="Google Shape;520;p33"/>
          <p:cNvSpPr txBox="1">
            <a:spLocks noGrp="1"/>
          </p:cNvSpPr>
          <p:nvPr>
            <p:ph type="title" idx="2"/>
          </p:nvPr>
        </p:nvSpPr>
        <p:spPr>
          <a:xfrm>
            <a:off x="945035" y="1138738"/>
            <a:ext cx="1231200" cy="10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537" name="Google Shape;537;p33"/>
          <p:cNvGrpSpPr/>
          <p:nvPr/>
        </p:nvGrpSpPr>
        <p:grpSpPr>
          <a:xfrm>
            <a:off x="2089775" y="86269"/>
            <a:ext cx="2612597" cy="623774"/>
            <a:chOff x="6802288" y="4780200"/>
            <a:chExt cx="2421723" cy="386759"/>
          </a:xfrm>
          <a:solidFill>
            <a:schemeClr val="accent3">
              <a:lumMod val="40000"/>
              <a:lumOff val="60000"/>
            </a:schemeClr>
          </a:solidFill>
        </p:grpSpPr>
        <p:grpSp>
          <p:nvGrpSpPr>
            <p:cNvPr id="538" name="Google Shape;538;p33"/>
            <p:cNvGrpSpPr/>
            <p:nvPr/>
          </p:nvGrpSpPr>
          <p:grpSpPr>
            <a:xfrm>
              <a:off x="6942775" y="4780200"/>
              <a:ext cx="2141700" cy="363300"/>
              <a:chOff x="5868550" y="4416675"/>
              <a:chExt cx="2141700" cy="363300"/>
            </a:xfrm>
            <a:grpFill/>
          </p:grpSpPr>
          <p:sp>
            <p:nvSpPr>
              <p:cNvPr id="539" name="Google Shape;539;p33"/>
              <p:cNvSpPr/>
              <p:nvPr/>
            </p:nvSpPr>
            <p:spPr>
              <a:xfrm>
                <a:off x="5868550" y="4416675"/>
                <a:ext cx="2141700" cy="3633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0" name="Google Shape;540;p33"/>
              <p:cNvCxnSpPr/>
              <p:nvPr/>
            </p:nvCxnSpPr>
            <p:spPr>
              <a:xfrm>
                <a:off x="6029325" y="4706300"/>
                <a:ext cx="1819200" cy="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41" name="Google Shape;541;p33"/>
            <p:cNvSpPr txBox="1"/>
            <p:nvPr/>
          </p:nvSpPr>
          <p:spPr>
            <a:xfrm>
              <a:off x="6802288" y="4961850"/>
              <a:ext cx="2421723" cy="20510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200" dirty="0" err="1">
                  <a:latin typeface="Montserrat Black"/>
                  <a:ea typeface="Montserrat Black"/>
                  <a:cs typeface="Montserrat Black"/>
                  <a:sym typeface="Montserrat Black"/>
                </a:rPr>
                <a:t>Lập</a:t>
              </a:r>
              <a:r>
                <a:rPr lang="en-US" sz="1200" dirty="0">
                  <a:latin typeface="Montserrat Black"/>
                  <a:ea typeface="Montserrat Black"/>
                  <a:cs typeface="Montserrat Black"/>
                  <a:sym typeface="Montserrat Black"/>
                </a:rPr>
                <a:t> </a:t>
              </a:r>
              <a:r>
                <a:rPr lang="en-US" sz="1200" dirty="0" err="1">
                  <a:latin typeface="Montserrat Black"/>
                  <a:ea typeface="Montserrat Black"/>
                  <a:cs typeface="Montserrat Black"/>
                  <a:sym typeface="Montserrat Black"/>
                </a:rPr>
                <a:t>trình</a:t>
              </a:r>
              <a:r>
                <a:rPr lang="en-US" sz="1200" dirty="0">
                  <a:latin typeface="Montserrat Black"/>
                  <a:ea typeface="Montserrat Black"/>
                  <a:cs typeface="Montserrat Black"/>
                  <a:sym typeface="Montserrat Black"/>
                </a:rPr>
                <a:t> web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55"/>
          <p:cNvSpPr/>
          <p:nvPr/>
        </p:nvSpPr>
        <p:spPr>
          <a:xfrm>
            <a:off x="4051371" y="3226578"/>
            <a:ext cx="747000" cy="70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55"/>
          <p:cNvSpPr/>
          <p:nvPr/>
        </p:nvSpPr>
        <p:spPr>
          <a:xfrm>
            <a:off x="4094721" y="3275466"/>
            <a:ext cx="660300" cy="60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55"/>
          <p:cNvSpPr/>
          <p:nvPr/>
        </p:nvSpPr>
        <p:spPr>
          <a:xfrm>
            <a:off x="3070421" y="3226428"/>
            <a:ext cx="747000" cy="70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55"/>
          <p:cNvSpPr/>
          <p:nvPr/>
        </p:nvSpPr>
        <p:spPr>
          <a:xfrm>
            <a:off x="3113771" y="3275316"/>
            <a:ext cx="660300" cy="60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55"/>
          <p:cNvSpPr/>
          <p:nvPr/>
        </p:nvSpPr>
        <p:spPr>
          <a:xfrm>
            <a:off x="2089471" y="3227344"/>
            <a:ext cx="747000" cy="70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55"/>
          <p:cNvSpPr/>
          <p:nvPr/>
        </p:nvSpPr>
        <p:spPr>
          <a:xfrm>
            <a:off x="2132821" y="3275166"/>
            <a:ext cx="660300" cy="60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55"/>
          <p:cNvSpPr/>
          <p:nvPr/>
        </p:nvSpPr>
        <p:spPr>
          <a:xfrm>
            <a:off x="1150308" y="3211473"/>
            <a:ext cx="747000" cy="70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55"/>
          <p:cNvSpPr/>
          <p:nvPr/>
        </p:nvSpPr>
        <p:spPr>
          <a:xfrm>
            <a:off x="1195221" y="3275016"/>
            <a:ext cx="660300" cy="60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55"/>
          <p:cNvSpPr txBox="1">
            <a:spLocks noGrp="1"/>
          </p:cNvSpPr>
          <p:nvPr>
            <p:ph type="title"/>
          </p:nvPr>
        </p:nvSpPr>
        <p:spPr>
          <a:xfrm>
            <a:off x="1341283" y="840790"/>
            <a:ext cx="3308400" cy="9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grpSp>
        <p:nvGrpSpPr>
          <p:cNvPr id="1117" name="Google Shape;1117;p55"/>
          <p:cNvGrpSpPr/>
          <p:nvPr/>
        </p:nvGrpSpPr>
        <p:grpSpPr>
          <a:xfrm>
            <a:off x="6794937" y="530583"/>
            <a:ext cx="2056027" cy="2056027"/>
            <a:chOff x="6819425" y="2416200"/>
            <a:chExt cx="2186100" cy="2186100"/>
          </a:xfrm>
        </p:grpSpPr>
        <p:grpSp>
          <p:nvGrpSpPr>
            <p:cNvPr id="1118" name="Google Shape;1118;p55"/>
            <p:cNvGrpSpPr/>
            <p:nvPr/>
          </p:nvGrpSpPr>
          <p:grpSpPr>
            <a:xfrm>
              <a:off x="6819425" y="2416200"/>
              <a:ext cx="2186100" cy="2186100"/>
              <a:chOff x="3805450" y="360825"/>
              <a:chExt cx="2186100" cy="2186100"/>
            </a:xfrm>
          </p:grpSpPr>
          <p:sp>
            <p:nvSpPr>
              <p:cNvPr id="1119" name="Google Shape;1119;p55"/>
              <p:cNvSpPr/>
              <p:nvPr/>
            </p:nvSpPr>
            <p:spPr>
              <a:xfrm>
                <a:off x="3805450" y="360825"/>
                <a:ext cx="2186100" cy="2186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55"/>
              <p:cNvSpPr/>
              <p:nvPr/>
            </p:nvSpPr>
            <p:spPr>
              <a:xfrm>
                <a:off x="3878800" y="403150"/>
                <a:ext cx="2039400" cy="20505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21" name="Google Shape;1121;p55"/>
              <p:cNvCxnSpPr/>
              <p:nvPr/>
            </p:nvCxnSpPr>
            <p:spPr>
              <a:xfrm>
                <a:off x="3885425" y="652375"/>
                <a:ext cx="2035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122" name="Google Shape;1122;p55"/>
            <p:cNvSpPr txBox="1"/>
            <p:nvPr/>
          </p:nvSpPr>
          <p:spPr>
            <a:xfrm>
              <a:off x="6999925" y="2460300"/>
              <a:ext cx="1838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Nhóm 5</a:t>
              </a:r>
              <a:endParaRPr sz="12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1123" name="Google Shape;1123;p55"/>
            <p:cNvSpPr txBox="1"/>
            <p:nvPr/>
          </p:nvSpPr>
          <p:spPr>
            <a:xfrm>
              <a:off x="6993275" y="2703300"/>
              <a:ext cx="1838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PHP</a:t>
              </a:r>
              <a:endParaRPr sz="12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1124" name="Google Shape;1124;p55"/>
          <p:cNvGrpSpPr/>
          <p:nvPr/>
        </p:nvGrpSpPr>
        <p:grpSpPr>
          <a:xfrm>
            <a:off x="6752100" y="4138415"/>
            <a:ext cx="2141700" cy="363300"/>
            <a:chOff x="6942775" y="4780200"/>
            <a:chExt cx="2141700" cy="363300"/>
          </a:xfrm>
        </p:grpSpPr>
        <p:grpSp>
          <p:nvGrpSpPr>
            <p:cNvPr id="1125" name="Google Shape;1125;p55"/>
            <p:cNvGrpSpPr/>
            <p:nvPr/>
          </p:nvGrpSpPr>
          <p:grpSpPr>
            <a:xfrm>
              <a:off x="6942775" y="4780200"/>
              <a:ext cx="2141700" cy="363300"/>
              <a:chOff x="5868550" y="4416675"/>
              <a:chExt cx="2141700" cy="363300"/>
            </a:xfrm>
          </p:grpSpPr>
          <p:sp>
            <p:nvSpPr>
              <p:cNvPr id="1126" name="Google Shape;1126;p55"/>
              <p:cNvSpPr/>
              <p:nvPr/>
            </p:nvSpPr>
            <p:spPr>
              <a:xfrm>
                <a:off x="5868550" y="4416675"/>
                <a:ext cx="2141700" cy="3633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27" name="Google Shape;1127;p55"/>
              <p:cNvCxnSpPr/>
              <p:nvPr/>
            </p:nvCxnSpPr>
            <p:spPr>
              <a:xfrm>
                <a:off x="6029325" y="4706300"/>
                <a:ext cx="1819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128" name="Google Shape;1128;p55"/>
            <p:cNvSpPr txBox="1"/>
            <p:nvPr/>
          </p:nvSpPr>
          <p:spPr>
            <a:xfrm>
              <a:off x="7028437" y="4827743"/>
              <a:ext cx="1990039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LẬP TRÌNH WEB</a:t>
              </a:r>
              <a:endParaRPr sz="12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1132" name="Google Shape;1132;p55"/>
          <p:cNvGrpSpPr/>
          <p:nvPr/>
        </p:nvGrpSpPr>
        <p:grpSpPr>
          <a:xfrm>
            <a:off x="6354270" y="1697103"/>
            <a:ext cx="1779014" cy="1779014"/>
            <a:chOff x="6266400" y="1454750"/>
            <a:chExt cx="2460600" cy="2460600"/>
          </a:xfrm>
        </p:grpSpPr>
        <p:sp>
          <p:nvSpPr>
            <p:cNvPr id="1133" name="Google Shape;1133;p55"/>
            <p:cNvSpPr/>
            <p:nvPr/>
          </p:nvSpPr>
          <p:spPr>
            <a:xfrm>
              <a:off x="6266400" y="1454750"/>
              <a:ext cx="2460600" cy="2460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5"/>
            <p:cNvSpPr/>
            <p:nvPr/>
          </p:nvSpPr>
          <p:spPr>
            <a:xfrm>
              <a:off x="6374550" y="1562900"/>
              <a:ext cx="2244300" cy="224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5BB46E0-B968-A670-195A-6A47AB38D404}"/>
              </a:ext>
            </a:extLst>
          </p:cNvPr>
          <p:cNvSpPr/>
          <p:nvPr/>
        </p:nvSpPr>
        <p:spPr>
          <a:xfrm>
            <a:off x="454751" y="4055418"/>
            <a:ext cx="4747632" cy="605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D1D2A-914F-A5E7-5480-BD4940444555}"/>
              </a:ext>
            </a:extLst>
          </p:cNvPr>
          <p:cNvSpPr txBox="1"/>
          <p:nvPr/>
        </p:nvSpPr>
        <p:spPr>
          <a:xfrm>
            <a:off x="202544" y="2262962"/>
            <a:ext cx="6411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>
                <a:latin typeface="Montserrat Black" panose="00000A00000000000000" pitchFamily="2" charset="0"/>
              </a:rPr>
              <a:t>CẢM ƠN CÔ VÀ MỌI NGƯỜI ĐÃ LẮNG NGHE!</a:t>
            </a:r>
            <a:endParaRPr lang="en-US" sz="2000">
              <a:latin typeface="Montserrat Black" panose="00000A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4"/>
          <p:cNvSpPr txBox="1">
            <a:spLocks noGrp="1"/>
          </p:cNvSpPr>
          <p:nvPr>
            <p:ph type="title"/>
          </p:nvPr>
        </p:nvSpPr>
        <p:spPr>
          <a:xfrm>
            <a:off x="278103" y="299368"/>
            <a:ext cx="6005819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MÔ TẢ BÀI TOÁN</a:t>
            </a:r>
            <a:endParaRPr dirty="0"/>
          </a:p>
        </p:txBody>
      </p:sp>
      <p:sp>
        <p:nvSpPr>
          <p:cNvPr id="562" name="Google Shape;562;p34"/>
          <p:cNvSpPr txBox="1">
            <a:spLocks noGrp="1"/>
          </p:cNvSpPr>
          <p:nvPr>
            <p:ph type="body" idx="1"/>
          </p:nvPr>
        </p:nvSpPr>
        <p:spPr>
          <a:xfrm>
            <a:off x="692179" y="1697322"/>
            <a:ext cx="5591743" cy="14828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b="1" i="1" dirty="0"/>
              <a:t>Hệ thống FastLearn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en" dirty="0"/>
              <a:t>Quản lý người dùng và xác thực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en-US" dirty="0"/>
              <a:t>Q</a:t>
            </a:r>
            <a:r>
              <a:rPr lang="en" dirty="0"/>
              <a:t>uản lý thông tin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en-US" dirty="0"/>
              <a:t>Q</a:t>
            </a:r>
            <a:r>
              <a:rPr lang="en" dirty="0"/>
              <a:t>uản lý khóa học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en-US" dirty="0"/>
              <a:t>Q</a:t>
            </a:r>
            <a:r>
              <a:rPr lang="en" dirty="0"/>
              <a:t>uản lý phản hồi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en-US" dirty="0"/>
              <a:t>Q</a:t>
            </a:r>
            <a:r>
              <a:rPr lang="en" dirty="0"/>
              <a:t>uản lý thông báo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E489E4-45C3-3B5A-99D7-811C5622B724}"/>
              </a:ext>
            </a:extLst>
          </p:cNvPr>
          <p:cNvSpPr/>
          <p:nvPr/>
        </p:nvSpPr>
        <p:spPr>
          <a:xfrm>
            <a:off x="0" y="4495800"/>
            <a:ext cx="1731818" cy="2563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D1D5D1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6041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30"/>
          <p:cNvGrpSpPr/>
          <p:nvPr/>
        </p:nvGrpSpPr>
        <p:grpSpPr>
          <a:xfrm>
            <a:off x="6877414" y="1934607"/>
            <a:ext cx="2460600" cy="2460600"/>
            <a:chOff x="6266400" y="1454750"/>
            <a:chExt cx="2460600" cy="2460600"/>
          </a:xfrm>
        </p:grpSpPr>
        <p:sp>
          <p:nvSpPr>
            <p:cNvPr id="443" name="Google Shape;443;p30"/>
            <p:cNvSpPr/>
            <p:nvPr/>
          </p:nvSpPr>
          <p:spPr>
            <a:xfrm>
              <a:off x="6266400" y="1454750"/>
              <a:ext cx="2460600" cy="2460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6374550" y="1562900"/>
              <a:ext cx="2244300" cy="22443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60" name="Google Shape;460;p30"/>
          <p:cNvGrpSpPr/>
          <p:nvPr/>
        </p:nvGrpSpPr>
        <p:grpSpPr>
          <a:xfrm>
            <a:off x="6797439" y="617791"/>
            <a:ext cx="2186100" cy="2186100"/>
            <a:chOff x="6312675" y="535225"/>
            <a:chExt cx="2186100" cy="2186100"/>
          </a:xfrm>
        </p:grpSpPr>
        <p:grpSp>
          <p:nvGrpSpPr>
            <p:cNvPr id="461" name="Google Shape;461;p30"/>
            <p:cNvGrpSpPr/>
            <p:nvPr/>
          </p:nvGrpSpPr>
          <p:grpSpPr>
            <a:xfrm>
              <a:off x="6312675" y="535225"/>
              <a:ext cx="2186100" cy="2186100"/>
              <a:chOff x="3805450" y="360825"/>
              <a:chExt cx="2186100" cy="2186100"/>
            </a:xfrm>
          </p:grpSpPr>
          <p:sp>
            <p:nvSpPr>
              <p:cNvPr id="462" name="Google Shape;462;p30"/>
              <p:cNvSpPr/>
              <p:nvPr/>
            </p:nvSpPr>
            <p:spPr>
              <a:xfrm>
                <a:off x="3805450" y="360825"/>
                <a:ext cx="2186100" cy="2186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3878800" y="403150"/>
                <a:ext cx="2039400" cy="20505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464" name="Google Shape;464;p30"/>
              <p:cNvCxnSpPr/>
              <p:nvPr/>
            </p:nvCxnSpPr>
            <p:spPr>
              <a:xfrm>
                <a:off x="3885425" y="652375"/>
                <a:ext cx="2035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65" name="Google Shape;465;p30"/>
            <p:cNvSpPr txBox="1"/>
            <p:nvPr/>
          </p:nvSpPr>
          <p:spPr>
            <a:xfrm>
              <a:off x="6464325" y="565103"/>
              <a:ext cx="1838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 Black"/>
                  <a:ea typeface="Montserrat Black"/>
                  <a:cs typeface="Montserrat Black"/>
                  <a:sym typeface="Montserrat Black"/>
                </a:rPr>
                <a:t>Lập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 Black"/>
                  <a:ea typeface="Montserrat Black"/>
                  <a:cs typeface="Montserrat Black"/>
                  <a:sym typeface="Montserrat Black"/>
                </a:rPr>
                <a:t>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 Black"/>
                  <a:ea typeface="Montserrat Black"/>
                  <a:cs typeface="Montserrat Black"/>
                  <a:sym typeface="Montserrat Black"/>
                </a:rPr>
                <a:t>trình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 Black"/>
                  <a:ea typeface="Montserrat Black"/>
                  <a:cs typeface="Montserrat Black"/>
                  <a:sym typeface="Montserrat Black"/>
                </a:rPr>
                <a:t> web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466" name="Google Shape;466;p30"/>
            <p:cNvSpPr txBox="1"/>
            <p:nvPr/>
          </p:nvSpPr>
          <p:spPr>
            <a:xfrm>
              <a:off x="6486525" y="822325"/>
              <a:ext cx="1838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" sz="1200" dirty="0">
                  <a:latin typeface="Montserrat Black"/>
                  <a:ea typeface="Montserrat Black"/>
                  <a:cs typeface="Montserrat Black"/>
                  <a:sym typeface="Montserrat Black"/>
                </a:rPr>
                <a:t>FastLearn - PHP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467" name="Google Shape;467;p30"/>
          <p:cNvGrpSpPr/>
          <p:nvPr/>
        </p:nvGrpSpPr>
        <p:grpSpPr>
          <a:xfrm>
            <a:off x="4208536" y="2983257"/>
            <a:ext cx="2141700" cy="363300"/>
            <a:chOff x="6942775" y="4780200"/>
            <a:chExt cx="2141700" cy="363300"/>
          </a:xfrm>
        </p:grpSpPr>
        <p:grpSp>
          <p:nvGrpSpPr>
            <p:cNvPr id="468" name="Google Shape;468;p30"/>
            <p:cNvGrpSpPr/>
            <p:nvPr/>
          </p:nvGrpSpPr>
          <p:grpSpPr>
            <a:xfrm>
              <a:off x="6942775" y="4780200"/>
              <a:ext cx="2141700" cy="363300"/>
              <a:chOff x="5868550" y="4416675"/>
              <a:chExt cx="2141700" cy="363300"/>
            </a:xfrm>
          </p:grpSpPr>
          <p:sp>
            <p:nvSpPr>
              <p:cNvPr id="469" name="Google Shape;469;p30"/>
              <p:cNvSpPr/>
              <p:nvPr/>
            </p:nvSpPr>
            <p:spPr>
              <a:xfrm>
                <a:off x="5868550" y="4416675"/>
                <a:ext cx="2141700" cy="3633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470" name="Google Shape;470;p30"/>
              <p:cNvCxnSpPr/>
              <p:nvPr/>
            </p:nvCxnSpPr>
            <p:spPr>
              <a:xfrm>
                <a:off x="6029325" y="4706300"/>
                <a:ext cx="1819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71" name="Google Shape;471;p30"/>
            <p:cNvSpPr txBox="1"/>
            <p:nvPr/>
          </p:nvSpPr>
          <p:spPr>
            <a:xfrm>
              <a:off x="7025162" y="4840350"/>
              <a:ext cx="1971175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" sz="1200" dirty="0">
                  <a:latin typeface="Montserrat Black"/>
                  <a:ea typeface="Montserrat Black"/>
                  <a:cs typeface="Montserrat Black"/>
                  <a:sym typeface="Montserrat Black"/>
                </a:rPr>
                <a:t>LẬP TRÌNH WEB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472" name="Google Shape;472;p30"/>
          <p:cNvGrpSpPr/>
          <p:nvPr/>
        </p:nvGrpSpPr>
        <p:grpSpPr>
          <a:xfrm>
            <a:off x="6475988" y="1931329"/>
            <a:ext cx="1458600" cy="1838400"/>
            <a:chOff x="6672300" y="1882692"/>
            <a:chExt cx="1458600" cy="1838400"/>
          </a:xfrm>
        </p:grpSpPr>
        <p:grpSp>
          <p:nvGrpSpPr>
            <p:cNvPr id="473" name="Google Shape;473;p30"/>
            <p:cNvGrpSpPr/>
            <p:nvPr/>
          </p:nvGrpSpPr>
          <p:grpSpPr>
            <a:xfrm rot="-5400000">
              <a:off x="6660150" y="2072593"/>
              <a:ext cx="1482900" cy="1458600"/>
              <a:chOff x="4546425" y="2739542"/>
              <a:chExt cx="1482900" cy="1458600"/>
            </a:xfrm>
          </p:grpSpPr>
          <p:sp>
            <p:nvSpPr>
              <p:cNvPr id="474" name="Google Shape;474;p30"/>
              <p:cNvSpPr/>
              <p:nvPr/>
            </p:nvSpPr>
            <p:spPr>
              <a:xfrm rot="6746415">
                <a:off x="4735768" y="2894731"/>
                <a:ext cx="1104213" cy="1148222"/>
              </a:xfrm>
              <a:prstGeom prst="chord">
                <a:avLst>
                  <a:gd name="adj1" fmla="val 2700000"/>
                  <a:gd name="adj2" fmla="val 1620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30"/>
              <p:cNvSpPr/>
              <p:nvPr/>
            </p:nvSpPr>
            <p:spPr>
              <a:xfrm>
                <a:off x="4726700" y="2990600"/>
                <a:ext cx="1119300" cy="1009800"/>
              </a:xfrm>
              <a:prstGeom prst="arc">
                <a:avLst>
                  <a:gd name="adj1" fmla="val 10901795"/>
                  <a:gd name="adj2" fmla="val 0"/>
                </a:avLst>
              </a:pr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6" name="Google Shape;476;p30"/>
            <p:cNvSpPr txBox="1"/>
            <p:nvPr/>
          </p:nvSpPr>
          <p:spPr>
            <a:xfrm rot="-5400000">
              <a:off x="6501733" y="2680392"/>
              <a:ext cx="1838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" sz="1200" dirty="0">
                  <a:latin typeface="Montserrat Black"/>
                  <a:ea typeface="Montserrat Black"/>
                  <a:cs typeface="Montserrat Black"/>
                  <a:sym typeface="Montserrat Black"/>
                </a:rPr>
                <a:t>23</a:t>
              </a: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 Black"/>
                  <a:ea typeface="Montserrat Black"/>
                  <a:cs typeface="Montserrat Black"/>
                  <a:sym typeface="Montserrat Black"/>
                </a:rPr>
                <a:t>.</a:t>
              </a:r>
              <a:r>
                <a:rPr lang="en" sz="1200" dirty="0">
                  <a:latin typeface="Montserrat Black"/>
                  <a:ea typeface="Montserrat Black"/>
                  <a:cs typeface="Montserrat Black"/>
                  <a:sym typeface="Montserrat Black"/>
                </a:rPr>
                <a:t>10</a:t>
              </a: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 Black"/>
                  <a:ea typeface="Montserrat Black"/>
                  <a:cs typeface="Montserrat Black"/>
                  <a:sym typeface="Montserrat Black"/>
                </a:rPr>
                <a:t>.24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484" name="Google Shape;484;p30"/>
          <p:cNvGrpSpPr/>
          <p:nvPr/>
        </p:nvGrpSpPr>
        <p:grpSpPr>
          <a:xfrm>
            <a:off x="5645597" y="976510"/>
            <a:ext cx="1089408" cy="857213"/>
            <a:chOff x="8162646" y="304430"/>
            <a:chExt cx="1240800" cy="1240800"/>
          </a:xfrm>
        </p:grpSpPr>
        <p:sp>
          <p:nvSpPr>
            <p:cNvPr id="485" name="Google Shape;485;p30"/>
            <p:cNvSpPr/>
            <p:nvPr/>
          </p:nvSpPr>
          <p:spPr>
            <a:xfrm>
              <a:off x="8162646" y="304430"/>
              <a:ext cx="1240800" cy="1240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8217184" y="358970"/>
              <a:ext cx="1131900" cy="1131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97C090AA-C73B-9BEE-3B79-59486C453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311" y="611012"/>
            <a:ext cx="4989686" cy="1705769"/>
          </a:xfrm>
          <a:ln>
            <a:noFill/>
          </a:ln>
        </p:spPr>
        <p:txBody>
          <a:bodyPr/>
          <a:lstStyle/>
          <a:p>
            <a:pPr algn="r"/>
            <a:br>
              <a:rPr lang="en-US" sz="4400" dirty="0"/>
            </a:br>
            <a:r>
              <a:rPr lang="en-US" sz="3600" i="1" dirty="0"/>
              <a:t>PHÂN TÍCH THIẾT KẾ HỆ THỐNG </a:t>
            </a:r>
            <a:endParaRPr lang="en-US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C96717-7CB3-882B-797F-1C72D5BBA97A}"/>
              </a:ext>
            </a:extLst>
          </p:cNvPr>
          <p:cNvSpPr/>
          <p:nvPr/>
        </p:nvSpPr>
        <p:spPr>
          <a:xfrm flipV="1">
            <a:off x="277959" y="2826719"/>
            <a:ext cx="6076789" cy="569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CE933B-D903-E13B-19B3-B221F2C90A47}"/>
              </a:ext>
            </a:extLst>
          </p:cNvPr>
          <p:cNvSpPr txBox="1"/>
          <p:nvPr/>
        </p:nvSpPr>
        <p:spPr>
          <a:xfrm>
            <a:off x="5729879" y="986160"/>
            <a:ext cx="11621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Montserrat ExtraBold" panose="00000900000000000000" pitchFamily="2" charset="0"/>
              </a:rPr>
              <a:t>02</a:t>
            </a:r>
            <a:endParaRPr lang="en-US" dirty="0"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222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5"/>
          <p:cNvSpPr txBox="1">
            <a:spLocks noGrp="1"/>
          </p:cNvSpPr>
          <p:nvPr>
            <p:ph type="title"/>
          </p:nvPr>
        </p:nvSpPr>
        <p:spPr>
          <a:xfrm>
            <a:off x="80682" y="126791"/>
            <a:ext cx="7413709" cy="8013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BIỂU ĐỒ PHÂN CẤP CHỨC NĂNG-BFD</a:t>
            </a:r>
            <a:endParaRPr sz="2800" dirty="0"/>
          </a:p>
        </p:txBody>
      </p:sp>
      <p:sp>
        <p:nvSpPr>
          <p:cNvPr id="806" name="Google Shape;806;p45"/>
          <p:cNvSpPr txBox="1">
            <a:spLocks noGrp="1"/>
          </p:cNvSpPr>
          <p:nvPr>
            <p:ph type="subTitle" idx="1"/>
          </p:nvPr>
        </p:nvSpPr>
        <p:spPr>
          <a:xfrm>
            <a:off x="5405719" y="2981325"/>
            <a:ext cx="3444480" cy="6216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  <a:tabLst>
                <a:tab pos="602615" algn="l"/>
              </a:tabLst>
            </a:pP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  <a:tabLst>
                <a:tab pos="602615" algn="l"/>
              </a:tabLst>
            </a:pPr>
            <a:endParaRPr lang="en-US" sz="18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17C4E5-2146-8650-0987-4D2C5E0EB2E8}"/>
              </a:ext>
            </a:extLst>
          </p:cNvPr>
          <p:cNvSpPr/>
          <p:nvPr/>
        </p:nvSpPr>
        <p:spPr>
          <a:xfrm>
            <a:off x="80682" y="3981490"/>
            <a:ext cx="3442447" cy="801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24119A-8C43-C64F-305A-0A8A4E807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48" y="1035674"/>
            <a:ext cx="6983427" cy="39039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50"/>
          <p:cNvSpPr txBox="1">
            <a:spLocks noGrp="1"/>
          </p:cNvSpPr>
          <p:nvPr>
            <p:ph type="title"/>
          </p:nvPr>
        </p:nvSpPr>
        <p:spPr>
          <a:xfrm>
            <a:off x="448764" y="337715"/>
            <a:ext cx="6382785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MÔ HÌNH DỮ LIỆU QUAN HỆ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4387B7-1121-FD43-EBD9-2EFC8149B81E}"/>
              </a:ext>
            </a:extLst>
          </p:cNvPr>
          <p:cNvSpPr txBox="1"/>
          <p:nvPr/>
        </p:nvSpPr>
        <p:spPr>
          <a:xfrm>
            <a:off x="3580354" y="4785431"/>
            <a:ext cx="2164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Nunito" pitchFamily="2" charset="0"/>
              </a:rPr>
              <a:t>Mô</a:t>
            </a:r>
            <a:r>
              <a:rPr lang="en-US" dirty="0">
                <a:latin typeface="Nunito" pitchFamily="2" charset="0"/>
              </a:rPr>
              <a:t> </a:t>
            </a:r>
            <a:r>
              <a:rPr lang="en-US" dirty="0" err="1">
                <a:latin typeface="Nunito" pitchFamily="2" charset="0"/>
              </a:rPr>
              <a:t>hình</a:t>
            </a:r>
            <a:r>
              <a:rPr lang="en-US" dirty="0">
                <a:latin typeface="Nunito" pitchFamily="2" charset="0"/>
              </a:rPr>
              <a:t> </a:t>
            </a:r>
            <a:r>
              <a:rPr lang="en-US" dirty="0" err="1">
                <a:latin typeface="Nunito" pitchFamily="2" charset="0"/>
              </a:rPr>
              <a:t>dữ</a:t>
            </a:r>
            <a:r>
              <a:rPr lang="en-US" dirty="0">
                <a:latin typeface="Nunito" pitchFamily="2" charset="0"/>
              </a:rPr>
              <a:t> </a:t>
            </a:r>
            <a:r>
              <a:rPr lang="en-US" dirty="0" err="1">
                <a:latin typeface="Nunito" pitchFamily="2" charset="0"/>
              </a:rPr>
              <a:t>liệu</a:t>
            </a:r>
            <a:r>
              <a:rPr lang="en-US" dirty="0">
                <a:latin typeface="Nunito" pitchFamily="2" charset="0"/>
              </a:rPr>
              <a:t> </a:t>
            </a:r>
            <a:r>
              <a:rPr lang="en-US" dirty="0" err="1">
                <a:latin typeface="Nunito" pitchFamily="2" charset="0"/>
              </a:rPr>
              <a:t>quan</a:t>
            </a:r>
            <a:r>
              <a:rPr lang="en-US" dirty="0">
                <a:latin typeface="Nunito" pitchFamily="2" charset="0"/>
              </a:rPr>
              <a:t> </a:t>
            </a:r>
            <a:r>
              <a:rPr lang="en-US" dirty="0" err="1">
                <a:latin typeface="Nunito" pitchFamily="2" charset="0"/>
              </a:rPr>
              <a:t>hệ</a:t>
            </a:r>
            <a:r>
              <a:rPr lang="en-US" dirty="0">
                <a:latin typeface="Nunito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ECCBDD-C33E-6D53-D14C-6EFD1EF31CE7}"/>
              </a:ext>
            </a:extLst>
          </p:cNvPr>
          <p:cNvSpPr txBox="1"/>
          <p:nvPr/>
        </p:nvSpPr>
        <p:spPr>
          <a:xfrm>
            <a:off x="-14145" y="2848732"/>
            <a:ext cx="1381913" cy="22095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B65B2B-E4D4-D2C9-E46B-7B13B9AF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83" y="1080135"/>
            <a:ext cx="6896433" cy="35717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9"/>
          <p:cNvSpPr txBox="1">
            <a:spLocks noGrp="1"/>
          </p:cNvSpPr>
          <p:nvPr>
            <p:ph type="title"/>
          </p:nvPr>
        </p:nvSpPr>
        <p:spPr>
          <a:xfrm>
            <a:off x="2313710" y="1633104"/>
            <a:ext cx="6670964" cy="1877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GIAO DIỆN WEBSITE</a:t>
            </a:r>
            <a:endParaRPr sz="4800" dirty="0"/>
          </a:p>
        </p:txBody>
      </p:sp>
      <p:grpSp>
        <p:nvGrpSpPr>
          <p:cNvPr id="2" name="Google Shape;467;p30">
            <a:extLst>
              <a:ext uri="{FF2B5EF4-FFF2-40B4-BE49-F238E27FC236}">
                <a16:creationId xmlns:a16="http://schemas.microsoft.com/office/drawing/2014/main" id="{538C3459-7D3D-0AA4-3766-6F864F957962}"/>
              </a:ext>
            </a:extLst>
          </p:cNvPr>
          <p:cNvGrpSpPr/>
          <p:nvPr/>
        </p:nvGrpSpPr>
        <p:grpSpPr>
          <a:xfrm rot="5400000">
            <a:off x="-592066" y="1881822"/>
            <a:ext cx="2141700" cy="363300"/>
            <a:chOff x="6942775" y="4780200"/>
            <a:chExt cx="2141700" cy="363300"/>
          </a:xfrm>
        </p:grpSpPr>
        <p:grpSp>
          <p:nvGrpSpPr>
            <p:cNvPr id="3" name="Google Shape;468;p30">
              <a:extLst>
                <a:ext uri="{FF2B5EF4-FFF2-40B4-BE49-F238E27FC236}">
                  <a16:creationId xmlns:a16="http://schemas.microsoft.com/office/drawing/2014/main" id="{3BB1828C-372B-DC26-538F-94738F3D3325}"/>
                </a:ext>
              </a:extLst>
            </p:cNvPr>
            <p:cNvGrpSpPr/>
            <p:nvPr/>
          </p:nvGrpSpPr>
          <p:grpSpPr>
            <a:xfrm>
              <a:off x="6942775" y="4780200"/>
              <a:ext cx="2141700" cy="363300"/>
              <a:chOff x="5868550" y="4416675"/>
              <a:chExt cx="2141700" cy="363300"/>
            </a:xfrm>
          </p:grpSpPr>
          <p:sp>
            <p:nvSpPr>
              <p:cNvPr id="5" name="Google Shape;469;p30">
                <a:extLst>
                  <a:ext uri="{FF2B5EF4-FFF2-40B4-BE49-F238E27FC236}">
                    <a16:creationId xmlns:a16="http://schemas.microsoft.com/office/drawing/2014/main" id="{0442DB00-6AEE-DB76-DD42-17327CC1A67E}"/>
                  </a:ext>
                </a:extLst>
              </p:cNvPr>
              <p:cNvSpPr/>
              <p:nvPr/>
            </p:nvSpPr>
            <p:spPr>
              <a:xfrm>
                <a:off x="5868550" y="4416675"/>
                <a:ext cx="2141700" cy="3633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6" name="Google Shape;470;p30">
                <a:extLst>
                  <a:ext uri="{FF2B5EF4-FFF2-40B4-BE49-F238E27FC236}">
                    <a16:creationId xmlns:a16="http://schemas.microsoft.com/office/drawing/2014/main" id="{E81C97E4-0F11-8820-1ACF-FB51FB81B949}"/>
                  </a:ext>
                </a:extLst>
              </p:cNvPr>
              <p:cNvCxnSpPr/>
              <p:nvPr/>
            </p:nvCxnSpPr>
            <p:spPr>
              <a:xfrm>
                <a:off x="6029325" y="4706300"/>
                <a:ext cx="1819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" name="Google Shape;471;p30">
              <a:extLst>
                <a:ext uri="{FF2B5EF4-FFF2-40B4-BE49-F238E27FC236}">
                  <a16:creationId xmlns:a16="http://schemas.microsoft.com/office/drawing/2014/main" id="{D945B692-14DA-A0E2-879D-7AF3643667A7}"/>
                </a:ext>
              </a:extLst>
            </p:cNvPr>
            <p:cNvSpPr txBox="1"/>
            <p:nvPr/>
          </p:nvSpPr>
          <p:spPr>
            <a:xfrm>
              <a:off x="7025163" y="4840350"/>
              <a:ext cx="1971175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" sz="1200" dirty="0">
                  <a:latin typeface="Montserrat Black"/>
                  <a:ea typeface="Montserrat Black"/>
                  <a:cs typeface="Montserrat Black"/>
                  <a:sym typeface="Montserrat Black"/>
                </a:rPr>
                <a:t>LẬP TRÌNH WEB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4C81B50D-5AE4-4A05-573B-274DB5ED021E}"/>
              </a:ext>
            </a:extLst>
          </p:cNvPr>
          <p:cNvSpPr/>
          <p:nvPr/>
        </p:nvSpPr>
        <p:spPr>
          <a:xfrm>
            <a:off x="1443069" y="446543"/>
            <a:ext cx="1634838" cy="161405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92FD23-D521-6917-9932-4CBD489A65D6}"/>
              </a:ext>
            </a:extLst>
          </p:cNvPr>
          <p:cNvSpPr txBox="1"/>
          <p:nvPr/>
        </p:nvSpPr>
        <p:spPr>
          <a:xfrm>
            <a:off x="1503219" y="699572"/>
            <a:ext cx="17872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latin typeface="Montserrat Black" panose="00000A00000000000000" pitchFamily="2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316072202"/>
      </p:ext>
    </p:extLst>
  </p:cSld>
  <p:clrMapOvr>
    <a:masterClrMapping/>
  </p:clrMapOvr>
</p:sld>
</file>

<file path=ppt/theme/theme1.xml><?xml version="1.0" encoding="utf-8"?>
<a:theme xmlns:a="http://schemas.openxmlformats.org/drawingml/2006/main" name="Kickoff Meeting by Slidesgo">
  <a:themeElements>
    <a:clrScheme name="Simple Light">
      <a:dk1>
        <a:srgbClr val="000000"/>
      </a:dk1>
      <a:lt1>
        <a:srgbClr val="D1D5D1"/>
      </a:lt1>
      <a:dk2>
        <a:srgbClr val="FFFFFF"/>
      </a:dk2>
      <a:lt2>
        <a:srgbClr val="FFFFFF"/>
      </a:lt2>
      <a:accent1>
        <a:srgbClr val="FFFB00"/>
      </a:accent1>
      <a:accent2>
        <a:srgbClr val="0DF4C7"/>
      </a:accent2>
      <a:accent3>
        <a:srgbClr val="FA67A8"/>
      </a:accent3>
      <a:accent4>
        <a:srgbClr val="FF8DAB"/>
      </a:accent4>
      <a:accent5>
        <a:srgbClr val="B674C7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F672A92E1BB7F640AE7D167E47BEF8B1" ma:contentTypeVersion="4" ma:contentTypeDescription="Tạo tài liệu mới." ma:contentTypeScope="" ma:versionID="84d4a3946d3c0a8d8bbd59537a52e0c4">
  <xsd:schema xmlns:xsd="http://www.w3.org/2001/XMLSchema" xmlns:xs="http://www.w3.org/2001/XMLSchema" xmlns:p="http://schemas.microsoft.com/office/2006/metadata/properties" xmlns:ns2="eb3b70ed-bc86-4bc5-8dea-1166187567bf" targetNamespace="http://schemas.microsoft.com/office/2006/metadata/properties" ma:root="true" ma:fieldsID="91650c116049a91f12ffbcc3dfc36ecb" ns2:_="">
    <xsd:import namespace="eb3b70ed-bc86-4bc5-8dea-1166187567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3b70ed-bc86-4bc5-8dea-1166187567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B862913-578F-4488-88F5-6AB45DD71F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CCD47E-A27A-4530-B35C-880150BBAA98}">
  <ds:schemaRefs>
    <ds:schemaRef ds:uri="eb3b70ed-bc86-4bc5-8dea-1166187567b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638</Words>
  <Application>Microsoft Office PowerPoint</Application>
  <PresentationFormat>On-screen Show (16:9)</PresentationFormat>
  <Paragraphs>129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Calibri</vt:lpstr>
      <vt:lpstr>Nunito</vt:lpstr>
      <vt:lpstr>Roboto Condensed Light</vt:lpstr>
      <vt:lpstr>Lato</vt:lpstr>
      <vt:lpstr>Times New Roman</vt:lpstr>
      <vt:lpstr>Montserrat Black</vt:lpstr>
      <vt:lpstr>Poppins</vt:lpstr>
      <vt:lpstr>Montserrat ExtraBold</vt:lpstr>
      <vt:lpstr>Arial</vt:lpstr>
      <vt:lpstr>Kickoff Meeting by Slidesgo</vt:lpstr>
      <vt:lpstr>FAST LEARN</vt:lpstr>
      <vt:lpstr>THÀNH VIÊN THAM GIA</vt:lpstr>
      <vt:lpstr>NỘI DUNG TÌM HIỂU</vt:lpstr>
      <vt:lpstr>MÔ TẢ BÀI TOÁN</vt:lpstr>
      <vt:lpstr>MÔ TẢ BÀI TOÁN</vt:lpstr>
      <vt:lpstr> PHÂN TÍCH THIẾT KẾ HỆ THỐNG </vt:lpstr>
      <vt:lpstr>BIỂU ĐỒ PHÂN CẤP CHỨC NĂNG-BFD</vt:lpstr>
      <vt:lpstr>MÔ HÌNH DỮ LIỆU QUAN HỆ</vt:lpstr>
      <vt:lpstr>GIAO DIỆN WEBSITE</vt:lpstr>
      <vt:lpstr>CHỨC NĂNG ĐĂNG NHẬP </vt:lpstr>
      <vt:lpstr>CHỨC NĂNG ĐĂNG NHẬP </vt:lpstr>
      <vt:lpstr>CHỨC NĂNG ĐĂNG NHẬP </vt:lpstr>
      <vt:lpstr>CHỨC NĂNG ĐỔI MẬT KHẨU</vt:lpstr>
      <vt:lpstr>GIAO DIỆN QUẢN TRỊ VIÊN</vt:lpstr>
      <vt:lpstr>QUẢN TRỊ VIÊN</vt:lpstr>
      <vt:lpstr>QUẢN LÝ SINH VIÊN – QUẢN TRỊ VIÊN</vt:lpstr>
      <vt:lpstr>QUẢN LÝ SINH VIÊN– QUẢN TRỊ VIÊN</vt:lpstr>
      <vt:lpstr>QUẢN LÝ GIẢNG VIÊN  – QUẢN TRỊ VIÊN</vt:lpstr>
      <vt:lpstr>QUẢN LÝ GIẢNG VIÊN – QUẢN TRỊ VIÊN</vt:lpstr>
      <vt:lpstr>QUẢN LÝ KHÓA HỌC  – QUẢN TRỊ VIÊN</vt:lpstr>
      <vt:lpstr>QUẢN LÝ KHÓA HỌC – QUẢN TRỊ VIÊN</vt:lpstr>
      <vt:lpstr>QUẢN LÝ PHẢN HỒI – QUẢN TRỊ VIÊN</vt:lpstr>
      <vt:lpstr>QUẢN LÝ THÔNG BÁO – QUẢN TRỊ VIÊN</vt:lpstr>
      <vt:lpstr>GIAO DIỆN SINH VIÊN</vt:lpstr>
      <vt:lpstr>SINH VIÊN</vt:lpstr>
      <vt:lpstr>NHẬN THÔNG BÁO – SINH VIÊN</vt:lpstr>
      <vt:lpstr>XEM THÔNG TIN KHÓA HỌC– SINH VIÊN</vt:lpstr>
      <vt:lpstr>ĐĂNG KÝ KHÓA HỌC – SINH VIÊN</vt:lpstr>
      <vt:lpstr>XEM TÀI LIỆU KHÓA HỌC – SINH VIÊN</vt:lpstr>
      <vt:lpstr>ĐĂNG CÂU HỎI – SINH VIÊN</vt:lpstr>
      <vt:lpstr>GỬI PHẢN HỒI – SINH VIÊN</vt:lpstr>
      <vt:lpstr>GIAO DIỆN GIẢNG VIÊN</vt:lpstr>
      <vt:lpstr>GIẢNG VIÊN</vt:lpstr>
      <vt:lpstr>NHẬN THÔNG BÁO – GIẢNG VIÊN</vt:lpstr>
      <vt:lpstr>XEM VÀ CẬP NHẬT TÀI LIỆU KHÓA HỌC– GIẢNG VIÊN</vt:lpstr>
      <vt:lpstr>CẬP NHẬT TÀI LIỆU KHÓA HỌC – GIẢNG VIÊN</vt:lpstr>
      <vt:lpstr>TRẢ LỜI CÂU HỎI – GIẢNG VIÊN</vt:lpstr>
      <vt:lpstr>DANH SÁCH SINH VIÊN – GIẢNG VIÊN</vt:lpstr>
      <vt:lpstr>BẢNG PHÂN CÔNG NHIỆM VỤ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MỨC   LOGIC SỐ</dc:title>
  <dc:creator>admin</dc:creator>
  <cp:lastModifiedBy>Thu Hằng</cp:lastModifiedBy>
  <cp:revision>7</cp:revision>
  <dcterms:modified xsi:type="dcterms:W3CDTF">2024-10-30T17:03:38Z</dcterms:modified>
</cp:coreProperties>
</file>